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12.xml" ContentType="application/vnd.openxmlformats-officedocument.theme+xml"/>
  <Override PartName="/ppt/presentation.xml" ContentType="application/vnd.openxmlformats-officedocument.presentationml.presentation.main+xml"/>
  <Override PartName="/ppt/slides/slide18.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Lst>
  <p:sldSz cx="12192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 name="PlaceHolder 1"/>
          <p:cNvSpPr>
            <a:spLocks noGrp="1"/>
          </p:cNvSpPr>
          <p:nvPr>
            <p:ph type="sldImg"/>
          </p:nvPr>
        </p:nvSpPr>
        <p:spPr>
          <a:xfrm>
            <a:off x="533520" y="764280"/>
            <a:ext cx="6704640" cy="3771360"/>
          </a:xfrm>
          <a:prstGeom prst="rect">
            <a:avLst/>
          </a:prstGeom>
          <a:noFill/>
          <a:ln w="0">
            <a:noFill/>
          </a:ln>
        </p:spPr>
        <p:txBody>
          <a:bodyPr lIns="0" tIns="0" rIns="0" bIns="0" anchor="ctr">
            <a:noAutofit/>
          </a:bodyPr>
          <a:p>
            <a:pPr algn="ctr" defTabSz="457200">
              <a:tabLst>
                <a:tab pos="0" algn="l"/>
              </a:tabLst>
            </a:pPr>
            <a:r>
              <a:rPr lang="en-US" sz="4400" b="0" u="none" strike="noStrike">
                <a:solidFill>
                  <a:schemeClr val="dk1"/>
                </a:solidFill>
                <a:effectLst/>
                <a:uFillTx/>
                <a:latin typeface="Calibri"/>
              </a:rPr>
              <a:t>Click to move the slide</a:t>
            </a:r>
            <a:endParaRPr lang="en-US" sz="4400" b="0" u="none" strike="noStrike">
              <a:solidFill>
                <a:schemeClr val="dk1"/>
              </a:solidFill>
              <a:effectLst/>
              <a:uFillTx/>
              <a:latin typeface="Calibri"/>
            </a:endParaRPr>
          </a:p>
        </p:txBody>
      </p:sp>
      <p:sp>
        <p:nvSpPr>
          <p:cNvPr id="64"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p>
            <a:pPr indent="0" algn="l">
              <a:buNone/>
            </a:pPr>
            <a:r>
              <a:rPr lang="en-US" sz="2000" b="0" u="none" strike="noStrike">
                <a:solidFill>
                  <a:srgbClr val="000000"/>
                </a:solidFill>
                <a:effectLst/>
                <a:uFillTx/>
                <a:latin typeface="Arial"/>
              </a:rPr>
              <a:t>Click to </a:t>
            </a:r>
            <a:r>
              <a:rPr lang="en-US" sz="2000" b="0" u="none" strike="noStrike">
                <a:solidFill>
                  <a:srgbClr val="000000"/>
                </a:solidFill>
                <a:effectLst/>
                <a:uFillTx/>
                <a:latin typeface="Arial"/>
              </a:rPr>
              <a:t>edit the </a:t>
            </a:r>
            <a:r>
              <a:rPr lang="en-US" sz="2000" b="0" u="none" strike="noStrike">
                <a:solidFill>
                  <a:srgbClr val="000000"/>
                </a:solidFill>
                <a:effectLst/>
                <a:uFillTx/>
                <a:latin typeface="Arial"/>
              </a:rPr>
              <a:t>notes </a:t>
            </a:r>
            <a:r>
              <a:rPr lang="en-US" sz="2000" b="0" u="none" strike="noStrike">
                <a:solidFill>
                  <a:srgbClr val="000000"/>
                </a:solidFill>
                <a:effectLst/>
                <a:uFillTx/>
                <a:latin typeface="Arial"/>
              </a:rPr>
              <a:t>format</a:t>
            </a:r>
            <a:endParaRPr lang="en-US" sz="2000" b="0" u="none" strike="noStrike">
              <a:solidFill>
                <a:srgbClr val="000000"/>
              </a:solidFill>
              <a:effectLst/>
              <a:uFillTx/>
              <a:latin typeface="Arial"/>
            </a:endParaRPr>
          </a:p>
        </p:txBody>
      </p:sp>
      <p:sp>
        <p:nvSpPr>
          <p:cNvPr id="65" name="PlaceHolder 3"/>
          <p:cNvSpPr>
            <a:spLocks noGrp="1"/>
          </p:cNvSpPr>
          <p:nvPr>
            <p:ph type="hdr"/>
          </p:nvPr>
        </p:nvSpPr>
        <p:spPr>
          <a:xfrm>
            <a:off x="0" y="0"/>
            <a:ext cx="3372840" cy="502560"/>
          </a:xfrm>
          <a:prstGeom prst="rect">
            <a:avLst/>
          </a:prstGeom>
          <a:noFill/>
          <a:ln w="0">
            <a:noFill/>
          </a:ln>
        </p:spPr>
        <p:txBody>
          <a:bodyPr lIns="0" tIns="0" rIns="0" bIns="0" anchor="t">
            <a:noAutofit/>
          </a:bodyPr>
          <a:p>
            <a:pPr indent="0" algn="l">
              <a:buNone/>
            </a:pPr>
            <a:r>
              <a:rPr lang="en-US" sz="1400" b="0" u="none" strike="noStrike">
                <a:solidFill>
                  <a:srgbClr val="000000"/>
                </a:solidFill>
                <a:effectLst/>
                <a:uFillTx/>
                <a:latin typeface="Times New Roman"/>
              </a:rPr>
              <a:t>&lt;header&gt;</a:t>
            </a:r>
            <a:endParaRPr lang="en-US" sz="1400" b="0" u="none" strike="noStrike">
              <a:solidFill>
                <a:srgbClr val="000000"/>
              </a:solidFill>
              <a:effectLst/>
              <a:uFillTx/>
              <a:latin typeface="Times New Roman"/>
            </a:endParaRPr>
          </a:p>
        </p:txBody>
      </p:sp>
      <p:sp>
        <p:nvSpPr>
          <p:cNvPr id="66" name="PlaceHolder 4"/>
          <p:cNvSpPr>
            <a:spLocks noGrp="1"/>
          </p:cNvSpPr>
          <p:nvPr>
            <p:ph type="dt" idx="34"/>
          </p:nvPr>
        </p:nvSpPr>
        <p:spPr>
          <a:xfrm>
            <a:off x="4399200" y="0"/>
            <a:ext cx="3372840" cy="502560"/>
          </a:xfrm>
          <a:prstGeom prst="rect">
            <a:avLst/>
          </a:prstGeom>
          <a:noFill/>
          <a:ln w="0">
            <a:noFill/>
          </a:ln>
        </p:spPr>
        <p:txBody>
          <a:bodyPr lIns="0" tIns="0" rIns="0" bIns="0" anchor="t">
            <a:noAutofit/>
          </a:bodyPr>
          <a:lstStyle>
            <a:lvl1pPr indent="0" algn="r">
              <a:buNone/>
              <a:defRPr lang="en-US" sz="1400" b="0" u="none" strike="noStrike">
                <a:solidFill>
                  <a:srgbClr val="000000"/>
                </a:solidFill>
                <a:effectLst/>
                <a:uFillTx/>
                <a:latin typeface="Times New Roman"/>
              </a:defRPr>
            </a:lvl1pPr>
          </a:lstStyle>
          <a:p>
            <a:pPr indent="0" algn="r">
              <a:buNone/>
            </a:pPr>
            <a:r>
              <a:rPr lang="en-US" sz="1400" b="0" u="none" strike="noStrike">
                <a:solidFill>
                  <a:srgbClr val="000000"/>
                </a:solidFill>
                <a:effectLst/>
                <a:uFillTx/>
                <a:latin typeface="Times New Roman"/>
              </a:rPr>
              <a:t>&lt;date/time&gt;</a:t>
            </a:r>
            <a:endParaRPr lang="en-US" sz="1400" b="0" u="none" strike="noStrike">
              <a:solidFill>
                <a:srgbClr val="000000"/>
              </a:solidFill>
              <a:effectLst/>
              <a:uFillTx/>
              <a:latin typeface="Times New Roman"/>
            </a:endParaRPr>
          </a:p>
        </p:txBody>
      </p:sp>
      <p:sp>
        <p:nvSpPr>
          <p:cNvPr id="67" name="PlaceHolder 5"/>
          <p:cNvSpPr>
            <a:spLocks noGrp="1"/>
          </p:cNvSpPr>
          <p:nvPr>
            <p:ph type="ftr" idx="35"/>
          </p:nvPr>
        </p:nvSpPr>
        <p:spPr>
          <a:xfrm>
            <a:off x="0" y="9555480"/>
            <a:ext cx="3372840" cy="502560"/>
          </a:xfrm>
          <a:prstGeom prst="rect">
            <a:avLst/>
          </a:prstGeom>
          <a:noFill/>
          <a:ln w="0">
            <a:noFill/>
          </a:ln>
        </p:spPr>
        <p:txBody>
          <a:bodyPr lIns="0" tIns="0" rIns="0" bIns="0" anchor="b">
            <a:noAutofit/>
          </a:bodyPr>
          <a:lstStyle>
            <a:lvl1pPr indent="0" algn="l">
              <a:buNone/>
              <a:defRPr lang="en-US" sz="1400" b="0" u="none" strike="noStrike">
                <a:solidFill>
                  <a:srgbClr val="000000"/>
                </a:solidFill>
                <a:effectLst/>
                <a:uFillTx/>
                <a:latin typeface="Times New Roman"/>
              </a:defRPr>
            </a:lvl1pPr>
          </a:lstStyle>
          <a:p>
            <a:pPr indent="0" algn="l">
              <a:buNone/>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68" name="PlaceHolder 6"/>
          <p:cNvSpPr>
            <a:spLocks noGrp="1"/>
          </p:cNvSpPr>
          <p:nvPr>
            <p:ph type="sldNum" idx="36"/>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u="none" strike="noStrike">
                <a:solidFill>
                  <a:srgbClr val="000000"/>
                </a:solidFill>
                <a:effectLst/>
                <a:uFillTx/>
                <a:latin typeface="Times New Roman"/>
              </a:defRPr>
            </a:lvl1pPr>
          </a:lstStyle>
          <a:p>
            <a:pPr indent="0" algn="r">
              <a:buNone/>
            </a:pPr>
            <a:fld id="{EC8AC73A-C456-4DE4-9CEA-3AF5847A1567}" type="slidenum">
              <a:rPr lang="en-US" sz="1400" b="0" u="none" strike="noStrike">
                <a:solidFill>
                  <a:srgbClr val="000000"/>
                </a:solidFill>
                <a:effectLst/>
                <a:uFillTx/>
                <a:latin typeface="Times New Roman"/>
              </a:rPr>
              <a:t>&lt;number&gt;</a:t>
            </a:fld>
            <a:endParaRPr lang="en-US"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 name="PlaceHolder 1"/>
          <p:cNvSpPr>
            <a:spLocks noGrp="1"/>
          </p:cNvSpPr>
          <p:nvPr>
            <p:ph type="sldImg"/>
          </p:nvPr>
        </p:nvSpPr>
        <p:spPr>
          <a:xfrm>
            <a:off x="1143000" y="685800"/>
            <a:ext cx="4571280" cy="3428280"/>
          </a:xfrm>
          <a:prstGeom prst="rect">
            <a:avLst/>
          </a:prstGeom>
          <a:ln w="0">
            <a:noFill/>
          </a:ln>
        </p:spPr>
      </p:sp>
      <p:sp>
        <p:nvSpPr>
          <p:cNvPr id="113"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Opening: RF safety is part of responsible amateur-radio operation. This presentation explains the two FCC exposure categories and a practical way to estimate RF power density.</a:t>
            </a:r>
            <a:endParaRPr lang="en-US" sz="2000" b="0" u="none" strike="noStrike">
              <a:solidFill>
                <a:srgbClr val="000000"/>
              </a:solidFill>
              <a:effectLst/>
              <a:uFillTx/>
              <a:latin typeface="Arial"/>
            </a:endParaRPr>
          </a:p>
        </p:txBody>
      </p:sp>
      <p:sp>
        <p:nvSpPr>
          <p:cNvPr id="114" name="PlaceHolder 3"/>
          <p:cNvSpPr>
            <a:spLocks noGrp="1"/>
          </p:cNvSpPr>
          <p:nvPr>
            <p:ph type="sldNum" idx="37"/>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F52C8A34-86CE-49F6-A494-64AF0579C41D}"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sldImg"/>
          </p:nvPr>
        </p:nvSpPr>
        <p:spPr>
          <a:xfrm>
            <a:off x="1143000" y="685800"/>
            <a:ext cx="4571280" cy="3428280"/>
          </a:xfrm>
          <a:prstGeom prst="rect">
            <a:avLst/>
          </a:prstGeom>
          <a:ln w="0">
            <a:noFill/>
          </a:ln>
        </p:spPr>
      </p:sp>
      <p:sp>
        <p:nvSpPr>
          <p:cNvPr id="116"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Explain that the goal is compliance, not fear of RF. The FCC limits are frequency-dependent and distinguish controlled from general-public exposure.</a:t>
            </a:r>
            <a:endParaRPr lang="en-US" sz="2000" b="0" u="none" strike="noStrike">
              <a:solidFill>
                <a:srgbClr val="000000"/>
              </a:solidFill>
              <a:effectLst/>
              <a:uFillTx/>
              <a:latin typeface="Arial"/>
            </a:endParaRPr>
          </a:p>
        </p:txBody>
      </p:sp>
      <p:sp>
        <p:nvSpPr>
          <p:cNvPr id="117" name="PlaceHolder 3"/>
          <p:cNvSpPr>
            <a:spLocks noGrp="1"/>
          </p:cNvSpPr>
          <p:nvPr>
            <p:ph type="sldNum" idx="38"/>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F38CCB91-3F9A-4E97-A466-5736449A1D4F}"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 name="PlaceHolder 1"/>
          <p:cNvSpPr>
            <a:spLocks noGrp="1"/>
          </p:cNvSpPr>
          <p:nvPr>
            <p:ph type="sldImg"/>
          </p:nvPr>
        </p:nvSpPr>
        <p:spPr>
          <a:xfrm>
            <a:off x="1143000" y="685800"/>
            <a:ext cx="4571280" cy="3428280"/>
          </a:xfrm>
          <a:prstGeom prst="rect">
            <a:avLst/>
          </a:prstGeom>
          <a:ln w="0">
            <a:noFill/>
          </a:ln>
        </p:spPr>
      </p:sp>
      <p:sp>
        <p:nvSpPr>
          <p:cNvPr id="119"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FCC Part 97 ties amateur stations to the RF exposure requirements. Emphasize that simply being a licensed ham does not automatically make every person in the area a controlled-exposure person.</a:t>
            </a:r>
            <a:endParaRPr lang="en-US" sz="2000" b="0" u="none" strike="noStrike">
              <a:solidFill>
                <a:srgbClr val="000000"/>
              </a:solidFill>
              <a:effectLst/>
              <a:uFillTx/>
              <a:latin typeface="Arial"/>
            </a:endParaRPr>
          </a:p>
        </p:txBody>
      </p:sp>
      <p:sp>
        <p:nvSpPr>
          <p:cNvPr id="120" name="PlaceHolder 3"/>
          <p:cNvSpPr>
            <a:spLocks noGrp="1"/>
          </p:cNvSpPr>
          <p:nvPr>
            <p:ph type="sldNum" idx="39"/>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C2FC7B5A-48EC-4158-801C-8484724D3C2D}"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sldImg"/>
          </p:nvPr>
        </p:nvSpPr>
        <p:spPr>
          <a:xfrm>
            <a:off x="1143000" y="685800"/>
            <a:ext cx="4571280" cy="3428280"/>
          </a:xfrm>
          <a:prstGeom prst="rect">
            <a:avLst/>
          </a:prstGeom>
          <a:ln w="0">
            <a:noFill/>
          </a:ln>
        </p:spPr>
      </p:sp>
      <p:sp>
        <p:nvSpPr>
          <p:cNvPr id="122"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Do not memorize one universal number: the MPE limit changes with frequency. For a formal station evaluation, consult the current FCC table.</a:t>
            </a:r>
            <a:endParaRPr lang="en-US" sz="2000" b="0" u="none" strike="noStrike">
              <a:solidFill>
                <a:srgbClr val="000000"/>
              </a:solidFill>
              <a:effectLst/>
              <a:uFillTx/>
              <a:latin typeface="Arial"/>
            </a:endParaRPr>
          </a:p>
        </p:txBody>
      </p:sp>
      <p:sp>
        <p:nvSpPr>
          <p:cNvPr id="123" name="PlaceHolder 3"/>
          <p:cNvSpPr>
            <a:spLocks noGrp="1"/>
          </p:cNvSpPr>
          <p:nvPr>
            <p:ph type="sldNum" idx="40"/>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9BCE6D72-8BD3-4AE1-867B-AE91474E5AFF}"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4" name="PlaceHolder 1"/>
          <p:cNvSpPr>
            <a:spLocks noGrp="1"/>
          </p:cNvSpPr>
          <p:nvPr>
            <p:ph type="sldImg"/>
          </p:nvPr>
        </p:nvSpPr>
        <p:spPr>
          <a:xfrm>
            <a:off x="1143000" y="685800"/>
            <a:ext cx="4571280" cy="3428280"/>
          </a:xfrm>
          <a:prstGeom prst="rect">
            <a:avLst/>
          </a:prstGeom>
          <a:ln w="0">
            <a:noFill/>
          </a:ln>
        </p:spPr>
      </p:sp>
      <p:sp>
        <p:nvSpPr>
          <p:cNvPr id="125"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These values are power-density MPE limits in mW/cm², calculated from FCC §1.1310 using a representative frequency in each amateur band. Controlled exposure is averaged over 6 minutes; general-population/uncontrolled exposure over 30 minutes.</a:t>
            </a:r>
            <a:endParaRPr lang="en-US" sz="2000" b="0" u="none" strike="noStrike">
              <a:solidFill>
                <a:srgbClr val="000000"/>
              </a:solidFill>
              <a:effectLst/>
              <a:uFillTx/>
              <a:latin typeface="Arial"/>
            </a:endParaRPr>
          </a:p>
        </p:txBody>
      </p:sp>
      <p:sp>
        <p:nvSpPr>
          <p:cNvPr id="126" name="PlaceHolder 3"/>
          <p:cNvSpPr>
            <a:spLocks noGrp="1"/>
          </p:cNvSpPr>
          <p:nvPr>
            <p:ph type="sldNum" idx="41"/>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BC878BBC-4F20-42CD-8244-DC2CFF1C25DF}"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sldImg"/>
          </p:nvPr>
        </p:nvSpPr>
        <p:spPr>
          <a:xfrm>
            <a:off x="1143000" y="685800"/>
            <a:ext cx="4571280" cy="3428280"/>
          </a:xfrm>
          <a:prstGeom prst="rect">
            <a:avLst/>
          </a:prstGeom>
          <a:ln w="0">
            <a:noFill/>
          </a:ln>
        </p:spPr>
      </p:sp>
      <p:sp>
        <p:nvSpPr>
          <p:cNvPr id="128"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Duty cycle can substantially change the calculated exposure. Continuous-duty digital modes can require more conservative assumptions than intermittent voice operation.</a:t>
            </a:r>
            <a:endParaRPr lang="en-US" sz="2000" b="0" u="none" strike="noStrike">
              <a:solidFill>
                <a:srgbClr val="000000"/>
              </a:solidFill>
              <a:effectLst/>
              <a:uFillTx/>
              <a:latin typeface="Arial"/>
            </a:endParaRPr>
          </a:p>
        </p:txBody>
      </p:sp>
      <p:sp>
        <p:nvSpPr>
          <p:cNvPr id="129" name="PlaceHolder 3"/>
          <p:cNvSpPr>
            <a:spLocks noGrp="1"/>
          </p:cNvSpPr>
          <p:nvPr>
            <p:ph type="sldNum" idx="42"/>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2D79428C-DFE1-4699-A844-0F553E6D64BD}"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sldImg"/>
          </p:nvPr>
        </p:nvSpPr>
        <p:spPr>
          <a:xfrm>
            <a:off x="1143000" y="685800"/>
            <a:ext cx="4571280" cy="3428280"/>
          </a:xfrm>
          <a:prstGeom prst="rect">
            <a:avLst/>
          </a:prstGeom>
          <a:ln w="0">
            <a:noFill/>
          </a:ln>
        </p:spPr>
      </p:sp>
      <p:sp>
        <p:nvSpPr>
          <p:cNvPr id="131"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Point out that 3 dB is approximately a factor of 2 in power and 6 dB approximately a factor of 4. Feed-line loss reduces power reaching the antenna.</a:t>
            </a:r>
            <a:endParaRPr lang="en-US" sz="2000" b="0" u="none" strike="noStrike">
              <a:solidFill>
                <a:srgbClr val="000000"/>
              </a:solidFill>
              <a:effectLst/>
              <a:uFillTx/>
              <a:latin typeface="Arial"/>
            </a:endParaRPr>
          </a:p>
        </p:txBody>
      </p:sp>
      <p:sp>
        <p:nvSpPr>
          <p:cNvPr id="132" name="PlaceHolder 3"/>
          <p:cNvSpPr>
            <a:spLocks noGrp="1"/>
          </p:cNvSpPr>
          <p:nvPr>
            <p:ph type="sldNum" idx="43"/>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E463EE8D-ACE9-4CBF-86AF-0EDC412DD16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sldImg"/>
          </p:nvPr>
        </p:nvSpPr>
        <p:spPr>
          <a:xfrm>
            <a:off x="1143000" y="685800"/>
            <a:ext cx="4571280" cy="3428280"/>
          </a:xfrm>
          <a:prstGeom prst="rect">
            <a:avLst/>
          </a:prstGeom>
          <a:ln w="0">
            <a:noFill/>
          </a:ln>
        </p:spPr>
      </p:sp>
      <p:sp>
        <p:nvSpPr>
          <p:cNvPr id="134"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This inverse-square estimate is useful for teaching and many simplified evaluations, but antennas are not ideal point sources and the near field needs special consideration.</a:t>
            </a:r>
            <a:endParaRPr lang="en-US" sz="2000" b="0" u="none" strike="noStrike">
              <a:solidFill>
                <a:srgbClr val="000000"/>
              </a:solidFill>
              <a:effectLst/>
              <a:uFillTx/>
              <a:latin typeface="Arial"/>
            </a:endParaRPr>
          </a:p>
        </p:txBody>
      </p:sp>
      <p:sp>
        <p:nvSpPr>
          <p:cNvPr id="135" name="PlaceHolder 3"/>
          <p:cNvSpPr>
            <a:spLocks noGrp="1"/>
          </p:cNvSpPr>
          <p:nvPr>
            <p:ph type="sldNum" idx="44"/>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3B15197C-BEF4-464C-8FB9-9261BA5C1E92}"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sldImg"/>
          </p:nvPr>
        </p:nvSpPr>
        <p:spPr>
          <a:xfrm>
            <a:off x="1143000" y="685800"/>
            <a:ext cx="4571280" cy="3428280"/>
          </a:xfrm>
          <a:prstGeom prst="rect">
            <a:avLst/>
          </a:prstGeom>
          <a:ln w="0">
            <a:noFill/>
          </a:ln>
        </p:spPr>
      </p:sp>
      <p:sp>
        <p:nvSpPr>
          <p:cNvPr id="137"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Walk through the arithmetic. The final step is always comparison with the FCC limit at the actual operating frequency and for the appropriate exposure category.</a:t>
            </a:r>
            <a:endParaRPr lang="en-US" sz="2000" b="0" u="none" strike="noStrike">
              <a:solidFill>
                <a:srgbClr val="000000"/>
              </a:solidFill>
              <a:effectLst/>
              <a:uFillTx/>
              <a:latin typeface="Arial"/>
            </a:endParaRPr>
          </a:p>
        </p:txBody>
      </p:sp>
      <p:sp>
        <p:nvSpPr>
          <p:cNvPr id="138" name="PlaceHolder 3"/>
          <p:cNvSpPr>
            <a:spLocks noGrp="1"/>
          </p:cNvSpPr>
          <p:nvPr>
            <p:ph type="sldNum" idx="45"/>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56696EFB-75D9-4EF4-8F9A-B519BE554E7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sldImg"/>
          </p:nvPr>
        </p:nvSpPr>
        <p:spPr>
          <a:xfrm>
            <a:off x="1143000" y="685800"/>
            <a:ext cx="4571280" cy="3428280"/>
          </a:xfrm>
          <a:prstGeom prst="rect">
            <a:avLst/>
          </a:prstGeom>
          <a:ln w="0">
            <a:noFill/>
          </a:ln>
        </p:spPr>
      </p:sp>
      <p:sp>
        <p:nvSpPr>
          <p:cNvPr id="140"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Explain that distance is one of the easiest ways to reduce exposure because power density falls rapidly as distance increases.</a:t>
            </a:r>
            <a:endParaRPr lang="en-US" sz="2000" b="0" u="none" strike="noStrike">
              <a:solidFill>
                <a:srgbClr val="000000"/>
              </a:solidFill>
              <a:effectLst/>
              <a:uFillTx/>
              <a:latin typeface="Arial"/>
            </a:endParaRPr>
          </a:p>
        </p:txBody>
      </p:sp>
      <p:sp>
        <p:nvSpPr>
          <p:cNvPr id="141" name="PlaceHolder 3"/>
          <p:cNvSpPr>
            <a:spLocks noGrp="1"/>
          </p:cNvSpPr>
          <p:nvPr>
            <p:ph type="sldNum" idx="46"/>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87E688A7-B056-4E54-AAFB-4152A21B46BD}"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2" name="PlaceHolder 1"/>
          <p:cNvSpPr>
            <a:spLocks noGrp="1"/>
          </p:cNvSpPr>
          <p:nvPr>
            <p:ph type="sldImg"/>
          </p:nvPr>
        </p:nvSpPr>
        <p:spPr>
          <a:xfrm>
            <a:off x="1143000" y="685800"/>
            <a:ext cx="4571280" cy="3428280"/>
          </a:xfrm>
          <a:prstGeom prst="rect">
            <a:avLst/>
          </a:prstGeom>
          <a:ln w="0">
            <a:noFill/>
          </a:ln>
        </p:spPr>
      </p:sp>
      <p:sp>
        <p:nvSpPr>
          <p:cNvPr id="143"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This slide is important for multi-transmitter stations, repeaters, contest stations, and sites with more than one RF source.</a:t>
            </a:r>
            <a:endParaRPr lang="en-US" sz="2000" b="0" u="none" strike="noStrike">
              <a:solidFill>
                <a:srgbClr val="000000"/>
              </a:solidFill>
              <a:effectLst/>
              <a:uFillTx/>
              <a:latin typeface="Arial"/>
            </a:endParaRPr>
          </a:p>
        </p:txBody>
      </p:sp>
      <p:sp>
        <p:nvSpPr>
          <p:cNvPr id="144" name="PlaceHolder 3"/>
          <p:cNvSpPr>
            <a:spLocks noGrp="1"/>
          </p:cNvSpPr>
          <p:nvPr>
            <p:ph type="sldNum" idx="47"/>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BB352B1F-25B8-452C-9BE3-EDCC8A0A1AF8}"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sldImg"/>
          </p:nvPr>
        </p:nvSpPr>
        <p:spPr>
          <a:xfrm>
            <a:off x="1143000" y="685800"/>
            <a:ext cx="4571280" cy="3428280"/>
          </a:xfrm>
          <a:prstGeom prst="rect">
            <a:avLst/>
          </a:prstGeom>
          <a:ln w="0">
            <a:noFill/>
          </a:ln>
        </p:spPr>
      </p:sp>
      <p:sp>
        <p:nvSpPr>
          <p:cNvPr id="146"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Most compliance problems can be addressed through ordinary station design: distance, antenna placement, power management, and access control.</a:t>
            </a:r>
            <a:endParaRPr lang="en-US" sz="2000" b="0" u="none" strike="noStrike">
              <a:solidFill>
                <a:srgbClr val="000000"/>
              </a:solidFill>
              <a:effectLst/>
              <a:uFillTx/>
              <a:latin typeface="Arial"/>
            </a:endParaRPr>
          </a:p>
        </p:txBody>
      </p:sp>
      <p:sp>
        <p:nvSpPr>
          <p:cNvPr id="147" name="PlaceHolder 3"/>
          <p:cNvSpPr>
            <a:spLocks noGrp="1"/>
          </p:cNvSpPr>
          <p:nvPr>
            <p:ph type="sldNum" idx="48"/>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16B33D5A-CB87-4C8B-B83F-81BEFC8DE5B3}"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8" name="PlaceHolder 1"/>
          <p:cNvSpPr>
            <a:spLocks noGrp="1"/>
          </p:cNvSpPr>
          <p:nvPr>
            <p:ph type="sldImg"/>
          </p:nvPr>
        </p:nvSpPr>
        <p:spPr>
          <a:xfrm>
            <a:off x="1143000" y="685800"/>
            <a:ext cx="4571280" cy="3428280"/>
          </a:xfrm>
          <a:prstGeom prst="rect">
            <a:avLst/>
          </a:prstGeom>
          <a:ln w="0">
            <a:noFill/>
          </a:ln>
        </p:spPr>
      </p:sp>
      <p:sp>
        <p:nvSpPr>
          <p:cNvPr id="149"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Close by </a:t>
            </a:r>
            <a:r>
              <a:rPr lang="en-US" sz="2000" b="0" u="none" strike="noStrike">
                <a:solidFill>
                  <a:srgbClr val="000000"/>
                </a:solidFill>
                <a:effectLst/>
                <a:uFillTx/>
                <a:latin typeface="Arial"/>
              </a:rPr>
              <a:t>emphasizi</a:t>
            </a:r>
            <a:r>
              <a:rPr lang="en-US" sz="2000" b="0" u="none" strike="noStrike">
                <a:solidFill>
                  <a:srgbClr val="000000"/>
                </a:solidFill>
                <a:effectLst/>
                <a:uFillTx/>
                <a:latin typeface="Arial"/>
              </a:rPr>
              <a:t>ng that RF </a:t>
            </a:r>
            <a:r>
              <a:rPr lang="en-US" sz="2000" b="0" u="none" strike="noStrike">
                <a:solidFill>
                  <a:srgbClr val="000000"/>
                </a:solidFill>
                <a:effectLst/>
                <a:uFillTx/>
                <a:latin typeface="Arial"/>
              </a:rPr>
              <a:t>exposure </a:t>
            </a:r>
            <a:r>
              <a:rPr lang="en-US" sz="2000" b="0" u="none" strike="noStrike">
                <a:solidFill>
                  <a:srgbClr val="000000"/>
                </a:solidFill>
                <a:effectLst/>
                <a:uFillTx/>
                <a:latin typeface="Arial"/>
              </a:rPr>
              <a:t>evaluation </a:t>
            </a:r>
            <a:r>
              <a:rPr lang="en-US" sz="2000" b="0" u="none" strike="noStrike">
                <a:solidFill>
                  <a:srgbClr val="000000"/>
                </a:solidFill>
                <a:effectLst/>
                <a:uFillTx/>
                <a:latin typeface="Arial"/>
              </a:rPr>
              <a:t>is a </a:t>
            </a:r>
            <a:r>
              <a:rPr lang="en-US" sz="2000" b="0" u="none" strike="noStrike">
                <a:solidFill>
                  <a:srgbClr val="000000"/>
                </a:solidFill>
                <a:effectLst/>
                <a:uFillTx/>
                <a:latin typeface="Arial"/>
              </a:rPr>
              <a:t>normal </a:t>
            </a:r>
            <a:r>
              <a:rPr lang="en-US" sz="2000" b="0" u="none" strike="noStrike">
                <a:solidFill>
                  <a:srgbClr val="000000"/>
                </a:solidFill>
                <a:effectLst/>
                <a:uFillTx/>
                <a:latin typeface="Arial"/>
              </a:rPr>
              <a:t>part of </a:t>
            </a:r>
            <a:r>
              <a:rPr lang="en-US" sz="2000" b="0" u="none" strike="noStrike">
                <a:solidFill>
                  <a:srgbClr val="000000"/>
                </a:solidFill>
                <a:effectLst/>
                <a:uFillTx/>
                <a:latin typeface="Arial"/>
              </a:rPr>
              <a:t>station </a:t>
            </a:r>
            <a:r>
              <a:rPr lang="en-US" sz="2000" b="0" u="none" strike="noStrike">
                <a:solidFill>
                  <a:srgbClr val="000000"/>
                </a:solidFill>
                <a:effectLst/>
                <a:uFillTx/>
                <a:latin typeface="Arial"/>
              </a:rPr>
              <a:t>engineerin</a:t>
            </a:r>
            <a:r>
              <a:rPr lang="en-US" sz="2000" b="0" u="none" strike="noStrike">
                <a:solidFill>
                  <a:srgbClr val="000000"/>
                </a:solidFill>
                <a:effectLst/>
                <a:uFillTx/>
                <a:latin typeface="Arial"/>
              </a:rPr>
              <a:t>g and </a:t>
            </a:r>
            <a:r>
              <a:rPr lang="en-US" sz="2000" b="0" u="none" strike="noStrike">
                <a:solidFill>
                  <a:srgbClr val="000000"/>
                </a:solidFill>
                <a:effectLst/>
                <a:uFillTx/>
                <a:latin typeface="Arial"/>
              </a:rPr>
              <a:t>responsibl</a:t>
            </a:r>
            <a:r>
              <a:rPr lang="en-US" sz="2000" b="0" u="none" strike="noStrike">
                <a:solidFill>
                  <a:srgbClr val="000000"/>
                </a:solidFill>
                <a:effectLst/>
                <a:uFillTx/>
                <a:latin typeface="Arial"/>
              </a:rPr>
              <a:t>e amateur </a:t>
            </a:r>
            <a:r>
              <a:rPr lang="en-US" sz="2000" b="0" u="none" strike="noStrike">
                <a:solidFill>
                  <a:srgbClr val="000000"/>
                </a:solidFill>
                <a:effectLst/>
                <a:uFillTx/>
                <a:latin typeface="Arial"/>
              </a:rPr>
              <a:t>operation.</a:t>
            </a:r>
            <a:endParaRPr lang="en-US" sz="2000" b="0" u="none" strike="noStrike">
              <a:solidFill>
                <a:srgbClr val="000000"/>
              </a:solidFill>
              <a:effectLst/>
              <a:uFillTx/>
              <a:latin typeface="Arial"/>
            </a:endParaRPr>
          </a:p>
        </p:txBody>
      </p:sp>
      <p:sp>
        <p:nvSpPr>
          <p:cNvPr id="150" name="PlaceHolder 3"/>
          <p:cNvSpPr>
            <a:spLocks noGrp="1"/>
          </p:cNvSpPr>
          <p:nvPr>
            <p:ph type="sldNum" idx="49"/>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50A7EBC1-8C0D-4195-A08A-3FEE6A70E6B5}"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sldImg"/>
          </p:nvPr>
        </p:nvSpPr>
        <p:spPr>
          <a:xfrm>
            <a:off x="1143000" y="685800"/>
            <a:ext cx="4571280" cy="3428280"/>
          </a:xfrm>
          <a:prstGeom prst="rect">
            <a:avLst/>
          </a:prstGeom>
          <a:ln w="0">
            <a:noFill/>
          </a:ln>
        </p:spPr>
      </p:sp>
      <p:sp>
        <p:nvSpPr>
          <p:cNvPr id="152"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Encourage the audience to use current FCC rules and guidance rather than relying only on old handouts or memorized tables.</a:t>
            </a:r>
            <a:endParaRPr lang="en-US" sz="2000" b="0" u="none" strike="noStrike">
              <a:solidFill>
                <a:srgbClr val="000000"/>
              </a:solidFill>
              <a:effectLst/>
              <a:uFillTx/>
              <a:latin typeface="Arial"/>
            </a:endParaRPr>
          </a:p>
        </p:txBody>
      </p:sp>
      <p:sp>
        <p:nvSpPr>
          <p:cNvPr id="153" name="PlaceHolder 3"/>
          <p:cNvSpPr>
            <a:spLocks noGrp="1"/>
          </p:cNvSpPr>
          <p:nvPr>
            <p:ph type="sldNum" idx="50"/>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7FBB0DF4-A75F-467C-835E-F7F77FDBF1FB}"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sldImg"/>
          </p:nvPr>
        </p:nvSpPr>
        <p:spPr>
          <a:xfrm>
            <a:off x="1143000" y="685800"/>
            <a:ext cx="4571280" cy="3428280"/>
          </a:xfrm>
          <a:prstGeom prst="rect">
            <a:avLst/>
          </a:prstGeom>
          <a:ln w="0">
            <a:noFill/>
          </a:ln>
        </p:spPr>
      </p:sp>
      <p:sp>
        <p:nvSpPr>
          <p:cNvPr id="155"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These values are power-density MPE limits in mW/cm², calculated from FCC §1.1310 using a representative frequency in each amateur band. Controlled exposure is averaged over 6 minutes; general-population/uncontrolled exposure over 30 minutes.</a:t>
            </a:r>
            <a:endParaRPr lang="en-US" sz="2000" b="0" u="none" strike="noStrike">
              <a:solidFill>
                <a:srgbClr val="000000"/>
              </a:solidFill>
              <a:effectLst/>
              <a:uFillTx/>
              <a:latin typeface="Arial"/>
            </a:endParaRPr>
          </a:p>
        </p:txBody>
      </p:sp>
      <p:sp>
        <p:nvSpPr>
          <p:cNvPr id="156" name="PlaceHolder 3"/>
          <p:cNvSpPr>
            <a:spLocks noGrp="1"/>
          </p:cNvSpPr>
          <p:nvPr>
            <p:ph type="sldNum" idx="51"/>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3B9A328A-ED8C-4811-91BF-C133E8E189D0}"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PlaceHolder 1"/>
          <p:cNvSpPr>
            <a:spLocks noGrp="1"/>
          </p:cNvSpPr>
          <p:nvPr>
            <p:ph type="sldImg"/>
          </p:nvPr>
        </p:nvSpPr>
        <p:spPr>
          <a:xfrm>
            <a:off x="1143000" y="685800"/>
            <a:ext cx="4571280" cy="3428280"/>
          </a:xfrm>
          <a:prstGeom prst="rect">
            <a:avLst/>
          </a:prstGeom>
          <a:ln w="0">
            <a:noFill/>
          </a:ln>
        </p:spPr>
      </p:sp>
      <p:sp>
        <p:nvSpPr>
          <p:cNvPr id="158"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This slide gives the FCC power-density equations used to calculate the representative amateur-band values in the preceding tables.</a:t>
            </a:r>
            <a:endParaRPr lang="en-US" sz="2000" b="0" u="none" strike="noStrike">
              <a:solidFill>
                <a:srgbClr val="000000"/>
              </a:solidFill>
              <a:effectLst/>
              <a:uFillTx/>
              <a:latin typeface="Arial"/>
            </a:endParaRPr>
          </a:p>
        </p:txBody>
      </p:sp>
      <p:sp>
        <p:nvSpPr>
          <p:cNvPr id="159" name="PlaceHolder 3"/>
          <p:cNvSpPr>
            <a:spLocks noGrp="1"/>
          </p:cNvSpPr>
          <p:nvPr>
            <p:ph type="sldNum" idx="52"/>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0858879F-4D31-42C3-B499-ACC81D883746}"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sldImg"/>
          </p:nvPr>
        </p:nvSpPr>
        <p:spPr>
          <a:xfrm>
            <a:off x="1143000" y="685800"/>
            <a:ext cx="4571280" cy="3428280"/>
          </a:xfrm>
          <a:prstGeom prst="rect">
            <a:avLst/>
          </a:prstGeom>
          <a:ln w="0">
            <a:noFill/>
          </a:ln>
        </p:spPr>
      </p:sp>
      <p:sp>
        <p:nvSpPr>
          <p:cNvPr id="161"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These are illustrative minimum compliance distances, not universal distances for each band. They use the simple far-field equation with 100 watts at the antenna, unity gain, and continuous transmission. A real evaluation must use actual power at the antenna, gain, duty cycle, transmit/receive pattern, frequency, antenna pattern and, where appropriate, ground reflection. ARRL's calculator can be used for station-specific results.</a:t>
            </a:r>
            <a:endParaRPr lang="en-US" sz="2000" b="0" u="none" strike="noStrike">
              <a:solidFill>
                <a:srgbClr val="000000"/>
              </a:solidFill>
              <a:effectLst/>
              <a:uFillTx/>
              <a:latin typeface="Arial"/>
            </a:endParaRPr>
          </a:p>
        </p:txBody>
      </p:sp>
      <p:sp>
        <p:nvSpPr>
          <p:cNvPr id="162" name="PlaceHolder 3"/>
          <p:cNvSpPr>
            <a:spLocks noGrp="1"/>
          </p:cNvSpPr>
          <p:nvPr>
            <p:ph type="sldNum" idx="53"/>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DE75B634-6596-4957-BA87-EE9056A4B1D2}"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PlaceHolder 1"/>
          <p:cNvSpPr>
            <a:spLocks noGrp="1"/>
          </p:cNvSpPr>
          <p:nvPr>
            <p:ph type="sldImg"/>
          </p:nvPr>
        </p:nvSpPr>
        <p:spPr>
          <a:xfrm>
            <a:off x="1143000" y="685800"/>
            <a:ext cx="4571280" cy="3428280"/>
          </a:xfrm>
          <a:prstGeom prst="rect">
            <a:avLst/>
          </a:prstGeom>
          <a:ln w="0">
            <a:noFill/>
          </a:ln>
        </p:spPr>
      </p:sp>
      <p:sp>
        <p:nvSpPr>
          <p:cNvPr id="164"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These are illustrative minimum compliance distances, not universal distances for each band. They use the simple far-field equation with 100 watts at the antenna, unity gain, and continuous transmission. A real evaluation must use actual power at the antenna, gain, duty cycle, transmit/receive pattern, frequency, antenna pattern and, where appropriate, ground reflection. ARRL's calculator can be used for station-specific results.</a:t>
            </a:r>
            <a:endParaRPr lang="en-US" sz="2000" b="0" u="none" strike="noStrike">
              <a:solidFill>
                <a:srgbClr val="000000"/>
              </a:solidFill>
              <a:effectLst/>
              <a:uFillTx/>
              <a:latin typeface="Arial"/>
            </a:endParaRPr>
          </a:p>
        </p:txBody>
      </p:sp>
      <p:sp>
        <p:nvSpPr>
          <p:cNvPr id="165" name="PlaceHolder 3"/>
          <p:cNvSpPr>
            <a:spLocks noGrp="1"/>
          </p:cNvSpPr>
          <p:nvPr>
            <p:ph type="sldNum" idx="54"/>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51A40007-6177-41A1-99B7-C6EE154486E5}"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6" name="PlaceHolder 1"/>
          <p:cNvSpPr>
            <a:spLocks noGrp="1"/>
          </p:cNvSpPr>
          <p:nvPr>
            <p:ph type="sldImg"/>
          </p:nvPr>
        </p:nvSpPr>
        <p:spPr>
          <a:xfrm>
            <a:off x="1143000" y="685800"/>
            <a:ext cx="4571280" cy="3428280"/>
          </a:xfrm>
          <a:prstGeom prst="rect">
            <a:avLst/>
          </a:prstGeom>
          <a:ln w="0">
            <a:noFill/>
          </a:ln>
        </p:spPr>
      </p:sp>
      <p:sp>
        <p:nvSpPr>
          <p:cNvPr id="167" name="PlaceHolder 2"/>
          <p:cNvSpPr>
            <a:spLocks noGrp="1"/>
          </p:cNvSpPr>
          <p:nvPr>
            <p:ph type="body"/>
          </p:nvPr>
        </p:nvSpPr>
        <p:spPr>
          <a:xfrm>
            <a:off x="685800" y="4343400"/>
            <a:ext cx="5485680" cy="4114080"/>
          </a:xfrm>
          <a:prstGeom prst="rect">
            <a:avLst/>
          </a:prstGeom>
          <a:noFill/>
          <a:ln w="0">
            <a:noFill/>
          </a:ln>
        </p:spPr>
        <p:txBody>
          <a:bodyPr lIns="91440" tIns="45720" rIns="91440" bIns="45720" anchor="t">
            <a:noAutofit/>
          </a:bodyPr>
          <a:p>
            <a:pPr indent="0" algn="l">
              <a:lnSpc>
                <a:spcPct val="100000"/>
              </a:lnSpc>
              <a:buNone/>
              <a:tabLst>
                <a:tab pos="0" algn="l"/>
              </a:tabLst>
            </a:pPr>
            <a:r>
              <a:rPr lang="en-US" sz="2000" b="0" u="none" strike="noStrike">
                <a:solidFill>
                  <a:srgbClr val="000000"/>
                </a:solidFill>
                <a:effectLst/>
                <a:uFillTx/>
                <a:latin typeface="Arial"/>
              </a:rPr>
              <a:t>Stress that 'minimum safe distance' is better described as minimum compliance distance. There is no single distance for a ham band because power, antenna gain, duty cycle and installation differ. The ARRL calculator also allows ground reflections to be included and should not be used for antennas within 20 cm of a person.</a:t>
            </a:r>
            <a:endParaRPr lang="en-US" sz="2000" b="0" u="none" strike="noStrike">
              <a:solidFill>
                <a:srgbClr val="000000"/>
              </a:solidFill>
              <a:effectLst/>
              <a:uFillTx/>
              <a:latin typeface="Arial"/>
            </a:endParaRPr>
          </a:p>
        </p:txBody>
      </p:sp>
      <p:sp>
        <p:nvSpPr>
          <p:cNvPr id="168" name="PlaceHolder 3"/>
          <p:cNvSpPr>
            <a:spLocks noGrp="1"/>
          </p:cNvSpPr>
          <p:nvPr>
            <p:ph type="sldNum" idx="55"/>
          </p:nvPr>
        </p:nvSpPr>
        <p:spPr>
          <a:xfrm>
            <a:off x="3884760" y="8685360"/>
            <a:ext cx="2971080" cy="456480"/>
          </a:xfrm>
          <a:prstGeom prst="rect">
            <a:avLst/>
          </a:prstGeom>
          <a:noFill/>
          <a:ln w="0">
            <a:noFill/>
          </a:ln>
        </p:spPr>
        <p:txBody>
          <a:bodyPr lIns="91440" tIns="45720" rIns="91440" bIns="45720" anchor="b">
            <a:noAutofit/>
          </a:bodyPr>
          <a:lstStyle>
            <a:lvl1pPr indent="0" algn="r">
              <a:lnSpc>
                <a:spcPct val="100000"/>
              </a:lnSpc>
              <a:buNone/>
              <a:tabLst>
                <a:tab pos="0" algn="l"/>
              </a:tabLst>
              <a:defRPr lang="en-US" sz="1200" b="0" u="none" strike="noStrike">
                <a:solidFill>
                  <a:srgbClr val="000000"/>
                </a:solidFill>
                <a:effectLst/>
                <a:uFillTx/>
                <a:latin typeface="Times New Roman"/>
              </a:defRPr>
            </a:lvl1pPr>
          </a:lstStyle>
          <a:p>
            <a:pPr indent="0" algn="r">
              <a:lnSpc>
                <a:spcPct val="100000"/>
              </a:lnSpc>
              <a:buNone/>
              <a:tabLst>
                <a:tab pos="0" algn="l"/>
              </a:tabLst>
            </a:pPr>
            <a:fld id="{8888B76D-9AC6-4603-997C-15BF94FB0957}" type="slidenum">
              <a:rPr lang="en-US" sz="1200" b="0" u="none" strike="noStrike">
                <a:solidFill>
                  <a:srgbClr val="000000"/>
                </a:solidFill>
                <a:effectLst/>
                <a:uFillTx/>
                <a:latin typeface="Times New Roman"/>
              </a:rPr>
              <a:t>&lt;number&gt;</a:t>
            </a:fld>
            <a:endParaRPr lang="en-US" sz="1200" b="0" u="none" strike="noStrike">
              <a:solidFill>
                <a:srgbClr val="000000"/>
              </a:solidFill>
              <a:effectLst/>
              <a:uFillTx/>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bg>
      <p:bgPr>
        <a:solidFill>
          <a:srgbClr val="FFFFFF"/>
        </a:solidFill>
      </p:bgPr>
    </p:bg>
    <p:spTree>
      <p:nvGrpSpPr>
        <p:cNvPr id="1" name=""/>
        <p:cNvGrpSpPr/>
        <p:nvPr/>
      </p:nvGrpSpPr>
      <p:grpSpPr>
        <a:xfrm>
          <a:off x="0" y="0"/>
          <a:ext cx="0" cy="0"/>
          <a:chOff x="0" y="0"/>
          <a:chExt cx="0" cy="0"/>
        </a:xfrm>
      </p:grpSpPr>
      <p:sp>
        <p:nvSpPr>
          <p:cNvPr id="2" name="PlaceHolder 1"/>
          <p:cNvSpPr>
            <a:spLocks noGrp="1"/>
          </p:cNvSpPr>
          <p:nvPr>
            <p:ph type="dt" idx="1"/>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 name="PlaceHolder 2"/>
          <p:cNvSpPr>
            <a:spLocks noGrp="1"/>
          </p:cNvSpPr>
          <p:nvPr>
            <p:ph type="ftr" idx="2"/>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 name="PlaceHolder 3"/>
          <p:cNvSpPr>
            <a:spLocks noGrp="1"/>
          </p:cNvSpPr>
          <p:nvPr>
            <p:ph type="sldNum" idx="3"/>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91187EFB-F7FB-46A1-BB08-CDAA3B7E1B15}"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
        <p:nvSpPr>
          <p:cNvPr id="5" name="PlaceHolder 4"/>
          <p:cNvSpPr>
            <a:spLocks noGrp="1"/>
          </p:cNvSpPr>
          <p:nvPr>
            <p:ph type="title"/>
          </p:nvPr>
        </p:nvSpPr>
        <p:spPr>
          <a:xfrm>
            <a:off x="609480" y="273600"/>
            <a:ext cx="10971720" cy="1144440"/>
          </a:xfrm>
          <a:prstGeom prst="rect">
            <a:avLst/>
          </a:prstGeom>
          <a:noFill/>
          <a:ln w="0">
            <a:noFill/>
          </a:ln>
        </p:spPr>
        <p:txBody>
          <a:bodyPr lIns="0" tIns="0" rIns="0" bIns="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the title text format</a:t>
            </a:r>
            <a:endParaRPr lang="en-US" sz="4400" b="0" u="none" strike="noStrike">
              <a:solidFill>
                <a:schemeClr val="dk1"/>
              </a:solidFill>
              <a:effectLst/>
              <a:uFillTx/>
              <a:latin typeface="Calibri"/>
            </a:endParaRPr>
          </a:p>
        </p:txBody>
      </p:sp>
      <p:sp>
        <p:nvSpPr>
          <p:cNvPr id="6" name="PlaceHolder 5"/>
          <p:cNvSpPr>
            <a:spLocks noGrp="1"/>
          </p:cNvSpPr>
          <p:nvPr>
            <p:ph type="body"/>
          </p:nvPr>
        </p:nvSpPr>
        <p:spPr>
          <a:xfrm>
            <a:off x="609480" y="1604520"/>
            <a:ext cx="10971720" cy="3976920"/>
          </a:xfrm>
          <a:prstGeom prst="rect">
            <a:avLst/>
          </a:prstGeom>
          <a:noFill/>
          <a:ln w="0">
            <a:noFill/>
          </a:ln>
        </p:spPr>
        <p:txBody>
          <a:bodyPr lIns="0" tIns="0" rIns="0" bIns="0" anchor="t">
            <a:norm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SzPct val="75000"/>
              <a:buFont typeface="Symbol" charset="2"/>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SzPct val="45000"/>
              <a:buFont typeface="Wingdings" charset="2"/>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SzPct val="75000"/>
              <a:buFont typeface="Symbol" charset="2"/>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SzPct val="45000"/>
              <a:buFont typeface="Wingdings" charset="2"/>
              <a:buChar char=""/>
              <a:defRPr lang="en-US" sz="2000" b="0" u="none" strike="noStrike">
                <a:solidFill>
                  <a:schemeClr val="dk1"/>
                </a:solidFill>
                <a:effectLst/>
                <a:uFillTx/>
                <a:latin typeface="Calibri"/>
              </a:defRPr>
            </a:lvl5pPr>
            <a:lvl6pPr lvl="5"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lgn="l" defTabSz="457200">
              <a:lnSpc>
                <a:spcPct val="100000"/>
              </a:lnSpc>
              <a:spcBef>
                <a:spcPts val="561"/>
              </a:spcBef>
              <a:buClr>
                <a:srgbClr val="000000"/>
              </a:buClr>
              <a:buSzPct val="75000"/>
              <a:buFont typeface="Symbol" charset="2"/>
              <a:buChar char=""/>
            </a:pPr>
            <a:r>
              <a:rPr lang="en-US" sz="2800" b="0" u="none" strike="noStrike">
                <a:solidFill>
                  <a:schemeClr val="dk1"/>
                </a:solidFill>
                <a:effectLst/>
                <a:uFillTx/>
                <a:latin typeface="Calibri"/>
              </a:rPr>
              <a:t>Second Outline Level</a:t>
            </a:r>
            <a:endParaRPr lang="en-US" sz="2800" b="0" u="none" strike="noStrike">
              <a:solidFill>
                <a:schemeClr val="dk1"/>
              </a:solidFill>
              <a:effectLst/>
              <a:uFillTx/>
              <a:latin typeface="Calibri"/>
            </a:endParaRPr>
          </a:p>
          <a:p>
            <a:pPr marL="1296000" lvl="2" indent="-288000" algn="l" defTabSz="457200">
              <a:lnSpc>
                <a:spcPct val="100000"/>
              </a:lnSpc>
              <a:spcBef>
                <a:spcPts val="479"/>
              </a:spcBef>
              <a:buClr>
                <a:srgbClr val="000000"/>
              </a:buClr>
              <a:buSzPct val="45000"/>
              <a:buFont typeface="Wingdings" charset="2"/>
              <a:buChar char=""/>
            </a:pPr>
            <a:r>
              <a:rPr lang="en-US" sz="2400" b="0" u="none" strike="noStrike">
                <a:solidFill>
                  <a:schemeClr val="dk1"/>
                </a:solidFill>
                <a:effectLst/>
                <a:uFillTx/>
                <a:latin typeface="Calibri"/>
              </a:rPr>
              <a:t>Third Outline Level</a:t>
            </a:r>
            <a:endParaRPr lang="en-US" sz="2400" b="0" u="none" strike="noStrike">
              <a:solidFill>
                <a:schemeClr val="dk1"/>
              </a:solidFill>
              <a:effectLst/>
              <a:uFillTx/>
              <a:latin typeface="Calibri"/>
            </a:endParaRPr>
          </a:p>
          <a:p>
            <a:pPr marL="1728000" lvl="3" indent="-216000" algn="l" defTabSz="457200">
              <a:lnSpc>
                <a:spcPct val="100000"/>
              </a:lnSpc>
              <a:spcBef>
                <a:spcPts val="400"/>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lgn="l" defTabSz="457200">
              <a:lnSpc>
                <a:spcPct val="100000"/>
              </a:lnSpc>
              <a:spcBef>
                <a:spcPts val="400"/>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bg>
      <p:bgPr>
        <a:solidFill>
          <a:srgbClr val="FFFFFF"/>
        </a:solid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2880"/>
            <a:ext cx="3007440" cy="1161360"/>
          </a:xfrm>
          <a:prstGeom prst="rect">
            <a:avLst/>
          </a:prstGeom>
          <a:noFill/>
          <a:ln w="0">
            <a:noFill/>
          </a:ln>
        </p:spPr>
        <p:txBody>
          <a:bodyPr lIns="91440" tIns="45720" rIns="91440" bIns="45720" anchor="b">
            <a:noAutofit/>
          </a:bodyPr>
          <a:lstStyle>
            <a:lvl1pPr indent="0" algn="l" defTabSz="457200">
              <a:lnSpc>
                <a:spcPct val="100000"/>
              </a:lnSpc>
              <a:buNone/>
              <a:tabLst>
                <a:tab pos="0" algn="l"/>
              </a:tabLst>
              <a:defRPr lang="en-US" sz="2000" b="1" u="none" strike="noStrike">
                <a:solidFill>
                  <a:schemeClr val="dk1"/>
                </a:solidFill>
                <a:effectLst/>
                <a:uFillTx/>
                <a:latin typeface="Calibri"/>
              </a:defRPr>
            </a:lvl1pPr>
          </a:lstStyle>
          <a:p>
            <a:pPr indent="0" algn="l" defTabSz="457200">
              <a:lnSpc>
                <a:spcPct val="100000"/>
              </a:lnSpc>
              <a:buNone/>
              <a:tabLst>
                <a:tab pos="0" algn="l"/>
              </a:tabLst>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8" name="PlaceHolder 2"/>
          <p:cNvSpPr>
            <a:spLocks noGrp="1"/>
          </p:cNvSpPr>
          <p:nvPr>
            <p:ph type="body"/>
          </p:nvPr>
        </p:nvSpPr>
        <p:spPr>
          <a:xfrm>
            <a:off x="3575160" y="272880"/>
            <a:ext cx="5110920" cy="5852520"/>
          </a:xfrm>
          <a:prstGeom prst="rect">
            <a:avLst/>
          </a:prstGeom>
          <a:noFill/>
          <a:ln w="0">
            <a:noFill/>
          </a:ln>
        </p:spPr>
        <p:txBody>
          <a:bodyPr lIns="91440" tIns="45720" rIns="91440" bIns="45720" ancho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9" name="PlaceHolder 3"/>
          <p:cNvSpPr>
            <a:spLocks noGrp="1"/>
          </p:cNvSpPr>
          <p:nvPr>
            <p:ph type="body"/>
          </p:nvPr>
        </p:nvSpPr>
        <p:spPr>
          <a:xfrm>
            <a:off x="457200" y="1434960"/>
            <a:ext cx="3007440" cy="4690440"/>
          </a:xfrm>
          <a:prstGeom prst="rect">
            <a:avLst/>
          </a:prstGeom>
          <a:noFill/>
          <a:ln w="0">
            <a:noFill/>
          </a:ln>
        </p:spPr>
        <p:txBody>
          <a:bodyPr lIns="91440" tIns="45720" rIns="91440" bIns="45720" anchor="t">
            <a:noAutofit/>
          </a:bodyPr>
          <a:lstStyle>
            <a:lvl1pPr indent="0" algn="l" defTabSz="4572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4572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10" name="PlaceHolder 4"/>
          <p:cNvSpPr>
            <a:spLocks noGrp="1"/>
          </p:cNvSpPr>
          <p:nvPr>
            <p:ph type="dt" idx="4"/>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1" name="PlaceHolder 5"/>
          <p:cNvSpPr>
            <a:spLocks noGrp="1"/>
          </p:cNvSpPr>
          <p:nvPr>
            <p:ph type="ftr" idx="5"/>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2" name="PlaceHolder 6"/>
          <p:cNvSpPr>
            <a:spLocks noGrp="1"/>
          </p:cNvSpPr>
          <p:nvPr>
            <p:ph type="sldNum" idx="6"/>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D6DC8ADE-B97A-4EA6-873B-81F0D3A373A4}"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bg>
      <p:bgPr>
        <a:solidFill>
          <a:srgbClr val="FFFFFF"/>
        </a:solidFill>
      </p:bgPr>
    </p:bg>
    <p:spTree>
      <p:nvGrpSpPr>
        <p:cNvPr id="1" name=""/>
        <p:cNvGrpSpPr/>
        <p:nvPr/>
      </p:nvGrpSpPr>
      <p:grpSpPr>
        <a:xfrm>
          <a:off x="0" y="0"/>
          <a:ext cx="0" cy="0"/>
          <a:chOff x="0" y="0"/>
          <a:chExt cx="0" cy="0"/>
        </a:xfrm>
      </p:grpSpPr>
      <p:sp>
        <p:nvSpPr>
          <p:cNvPr id="13" name="PlaceHolder 1"/>
          <p:cNvSpPr>
            <a:spLocks noGrp="1"/>
          </p:cNvSpPr>
          <p:nvPr>
            <p:ph type="title"/>
          </p:nvPr>
        </p:nvSpPr>
        <p:spPr>
          <a:xfrm>
            <a:off x="1792440" y="4800600"/>
            <a:ext cx="5485680" cy="565920"/>
          </a:xfrm>
          <a:prstGeom prst="rect">
            <a:avLst/>
          </a:prstGeom>
          <a:noFill/>
          <a:ln w="0">
            <a:noFill/>
          </a:ln>
        </p:spPr>
        <p:txBody>
          <a:bodyPr lIns="91440" tIns="45720" rIns="91440" bIns="45720" anchor="b">
            <a:noAutofit/>
          </a:bodyPr>
          <a:lstStyle>
            <a:lvl1pPr indent="0" algn="l" defTabSz="457200">
              <a:lnSpc>
                <a:spcPct val="100000"/>
              </a:lnSpc>
              <a:buNone/>
              <a:tabLst>
                <a:tab pos="0" algn="l"/>
              </a:tabLst>
              <a:defRPr lang="en-US" sz="2000" b="1" u="none" strike="noStrike">
                <a:solidFill>
                  <a:schemeClr val="dk1"/>
                </a:solidFill>
                <a:effectLst/>
                <a:uFillTx/>
                <a:latin typeface="Calibri"/>
              </a:defRPr>
            </a:lvl1pPr>
          </a:lstStyle>
          <a:p>
            <a:pPr indent="0" algn="l" defTabSz="457200">
              <a:lnSpc>
                <a:spcPct val="100000"/>
              </a:lnSpc>
              <a:buNone/>
              <a:tabLst>
                <a:tab pos="0" algn="l"/>
              </a:tabLst>
            </a:pPr>
            <a:r>
              <a:rPr lang="en-US" sz="2000" b="1" u="none" strike="noStrike">
                <a:solidFill>
                  <a:schemeClr val="dk1"/>
                </a:solidFill>
                <a:effectLst/>
                <a:uFillTx/>
                <a:latin typeface="Calibri"/>
              </a:rPr>
              <a:t>Click to edit Master title style</a:t>
            </a:r>
            <a:endParaRPr lang="en-US" sz="2000" b="1" u="none" strike="noStrike">
              <a:solidFill>
                <a:schemeClr val="dk1"/>
              </a:solidFill>
              <a:effectLst/>
              <a:uFillTx/>
              <a:latin typeface="Calibri"/>
            </a:endParaRPr>
          </a:p>
        </p:txBody>
      </p:sp>
      <p:sp>
        <p:nvSpPr>
          <p:cNvPr id="14" name="PlaceHolder 2"/>
          <p:cNvSpPr>
            <a:spLocks noGrp="1"/>
          </p:cNvSpPr>
          <p:nvPr>
            <p:ph type="body"/>
          </p:nvPr>
        </p:nvSpPr>
        <p:spPr>
          <a:xfrm>
            <a:off x="1792440" y="612720"/>
            <a:ext cx="5485680" cy="4114080"/>
          </a:xfrm>
          <a:prstGeom prst="rect">
            <a:avLst/>
          </a:prstGeom>
          <a:noFill/>
          <a:ln w="0">
            <a:noFill/>
          </a:ln>
        </p:spPr>
        <p:txBody>
          <a:bodyPr lIns="90000" tIns="45000" rIns="90000" bIns="45000" anchor="t">
            <a:noAutofit/>
          </a:bodyPr>
          <a:lstStyle>
            <a:lvl1pPr algn="l" defTabSz="457200">
              <a:lnSpc>
                <a:spcPct val="100000"/>
              </a:lnSpc>
              <a:spcBef>
                <a:spcPts val="281"/>
              </a:spcBef>
              <a:buClr>
                <a:srgbClr val="000000"/>
              </a:buClr>
              <a:buFont typeface="Arial"/>
              <a:buChar char="•"/>
              <a:tabLst>
                <a:tab pos="0" algn="l"/>
              </a:tabLst>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SzPct val="75000"/>
              <a:buFont typeface="Symbol" charset="2"/>
              <a:buChar char=""/>
              <a:tabLst>
                <a:tab pos="0" algn="l"/>
              </a:tabLst>
              <a:defRPr lang="en-US" sz="3200" b="0" u="none" strike="noStrike">
                <a:solidFill>
                  <a:schemeClr val="dk1"/>
                </a:solidFill>
                <a:effectLst/>
                <a:uFillTx/>
                <a:latin typeface="Calibri"/>
              </a:defRPr>
            </a:lvl2pPr>
            <a:lvl3pPr lvl="2" algn="l" defTabSz="457200">
              <a:lnSpc>
                <a:spcPct val="100000"/>
              </a:lnSpc>
              <a:spcBef>
                <a:spcPts val="479"/>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3pPr>
            <a:lvl4pPr lvl="3" algn="l" defTabSz="457200">
              <a:lnSpc>
                <a:spcPct val="100000"/>
              </a:lnSpc>
              <a:spcBef>
                <a:spcPts val="400"/>
              </a:spcBef>
              <a:buClr>
                <a:srgbClr val="000000"/>
              </a:buClr>
              <a:buSzPct val="75000"/>
              <a:buFont typeface="Symbol" charset="2"/>
              <a:buChar char=""/>
              <a:tabLst>
                <a:tab pos="0" algn="l"/>
              </a:tabLst>
              <a:defRPr lang="en-US" sz="3200" b="0" u="none" strike="noStrike">
                <a:solidFill>
                  <a:schemeClr val="dk1"/>
                </a:solidFill>
                <a:effectLst/>
                <a:uFillTx/>
                <a:latin typeface="Calibri"/>
              </a:defRPr>
            </a:lvl4pPr>
            <a:lvl5pPr lvl="4" algn="l" defTabSz="457200">
              <a:lnSpc>
                <a:spcPct val="100000"/>
              </a:lnSpc>
              <a:spcBef>
                <a:spcPts val="400"/>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5pPr>
            <a:lvl6pPr lvl="5" algn="l" defTabSz="457200">
              <a:lnSpc>
                <a:spcPct val="100000"/>
              </a:lnSpc>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6pPr>
            <a:lvl7pPr lvl="6" algn="l" defTabSz="457200">
              <a:lnSpc>
                <a:spcPct val="100000"/>
              </a:lnSpc>
              <a:spcBef>
                <a:spcPts val="283"/>
              </a:spcBef>
              <a:buClr>
                <a:srgbClr val="000000"/>
              </a:buClr>
              <a:buSzPct val="45000"/>
              <a:buFont typeface="Wingdings" charset="2"/>
              <a:buChar char=""/>
              <a:tabLst>
                <a:tab pos="0" algn="l"/>
              </a:tabLst>
              <a:defRPr lang="en-US" sz="3200" b="0" u="none" strike="noStrike">
                <a:solidFill>
                  <a:schemeClr val="dk1"/>
                </a:solidFill>
                <a:effectLst/>
                <a:uFillTx/>
                <a:latin typeface="Calibri"/>
              </a:defRPr>
            </a:lvl7pPr>
          </a:lstStyle>
          <a:p>
            <a:pPr marL="432000" indent="-324000" algn="l" defTabSz="457200">
              <a:lnSpc>
                <a:spcPct val="100000"/>
              </a:lnSpc>
              <a:spcBef>
                <a:spcPts val="281"/>
              </a:spcBef>
              <a:buClr>
                <a:srgbClr val="000000"/>
              </a:buClr>
              <a:buFont typeface="Arial"/>
              <a:buChar char="•"/>
              <a:tabLst>
                <a:tab pos="0" algn="l"/>
              </a:tabLst>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457200" lvl="1" indent="-324000" algn="l" defTabSz="457200">
              <a:lnSpc>
                <a:spcPct val="100000"/>
              </a:lnSpc>
              <a:spcBef>
                <a:spcPts val="561"/>
              </a:spcBef>
              <a:buClr>
                <a:srgbClr val="000000"/>
              </a:buClr>
              <a:buSzPct val="75000"/>
              <a:buFont typeface="Symbol" charset="2"/>
              <a:buChar char=""/>
              <a:tabLst>
                <a:tab pos="0" algn="l"/>
              </a:tabLst>
            </a:pPr>
            <a:r>
              <a:rPr lang="en-US" sz="3200" b="0" u="none" strike="noStrike">
                <a:solidFill>
                  <a:schemeClr val="dk1"/>
                </a:solidFill>
                <a:effectLst/>
                <a:uFillTx/>
                <a:latin typeface="Calibri"/>
              </a:rPr>
              <a:t>Second Outline Level</a:t>
            </a:r>
            <a:endParaRPr lang="en-US" sz="3200" b="0" u="none" strike="noStrike">
              <a:solidFill>
                <a:schemeClr val="dk1"/>
              </a:solidFill>
              <a:effectLst/>
              <a:uFillTx/>
              <a:latin typeface="Calibri"/>
            </a:endParaRPr>
          </a:p>
          <a:p>
            <a:pPr marL="914400" lvl="2" indent="-288000" algn="l" defTabSz="457200">
              <a:lnSpc>
                <a:spcPct val="100000"/>
              </a:lnSpc>
              <a:spcBef>
                <a:spcPts val="479"/>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Third Outline Level</a:t>
            </a:r>
            <a:endParaRPr lang="en-US" sz="3200" b="0" u="none" strike="noStrike">
              <a:solidFill>
                <a:schemeClr val="dk1"/>
              </a:solidFill>
              <a:effectLst/>
              <a:uFillTx/>
              <a:latin typeface="Calibri"/>
            </a:endParaRPr>
          </a:p>
          <a:p>
            <a:pPr marL="1371600" lvl="3" indent="-216000" algn="l" defTabSz="457200">
              <a:lnSpc>
                <a:spcPct val="100000"/>
              </a:lnSpc>
              <a:spcBef>
                <a:spcPts val="400"/>
              </a:spcBef>
              <a:buClr>
                <a:srgbClr val="000000"/>
              </a:buClr>
              <a:buSzPct val="75000"/>
              <a:buFont typeface="Symbol" charset="2"/>
              <a:buChar char=""/>
              <a:tabLst>
                <a:tab pos="0" algn="l"/>
              </a:tabLst>
            </a:pPr>
            <a:r>
              <a:rPr lang="en-US" sz="3200" b="0" u="none" strike="noStrike">
                <a:solidFill>
                  <a:schemeClr val="dk1"/>
                </a:solidFill>
                <a:effectLst/>
                <a:uFillTx/>
                <a:latin typeface="Calibri"/>
              </a:rPr>
              <a:t>Fourth Outline Level</a:t>
            </a:r>
            <a:endParaRPr lang="en-US" sz="3200" b="0" u="none" strike="noStrike">
              <a:solidFill>
                <a:schemeClr val="dk1"/>
              </a:solidFill>
              <a:effectLst/>
              <a:uFillTx/>
              <a:latin typeface="Calibri"/>
            </a:endParaRPr>
          </a:p>
          <a:p>
            <a:pPr marL="1828800" lvl="4" indent="-216000" algn="l" defTabSz="457200">
              <a:lnSpc>
                <a:spcPct val="100000"/>
              </a:lnSpc>
              <a:spcBef>
                <a:spcPts val="400"/>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Fifth Outline Level</a:t>
            </a:r>
            <a:endParaRPr lang="en-US" sz="3200" b="0" u="none" strike="noStrike">
              <a:solidFill>
                <a:schemeClr val="dk1"/>
              </a:solidFill>
              <a:effectLst/>
              <a:uFillTx/>
              <a:latin typeface="Calibri"/>
            </a:endParaRPr>
          </a:p>
          <a:p>
            <a:pPr marL="2286000" lvl="5" indent="-216000" algn="l" defTabSz="457200">
              <a:lnSpc>
                <a:spcPct val="100000"/>
              </a:lnSpc>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Sixth Outline Level</a:t>
            </a:r>
            <a:endParaRPr lang="en-US" sz="3200" b="0" u="none" strike="noStrike">
              <a:solidFill>
                <a:schemeClr val="dk1"/>
              </a:solidFill>
              <a:effectLst/>
              <a:uFillTx/>
              <a:latin typeface="Calibri"/>
            </a:endParaRPr>
          </a:p>
          <a:p>
            <a:pPr marL="2743200" lvl="6" indent="-216000" algn="l" defTabSz="457200">
              <a:lnSpc>
                <a:spcPct val="100000"/>
              </a:lnSpc>
              <a:spcBef>
                <a:spcPts val="283"/>
              </a:spcBef>
              <a:buClr>
                <a:srgbClr val="000000"/>
              </a:buClr>
              <a:buSzPct val="45000"/>
              <a:buFont typeface="Wingdings" charset="2"/>
              <a:buChar char=""/>
              <a:tabLst>
                <a:tab pos="0" algn="l"/>
              </a:tabLst>
            </a:pPr>
            <a:r>
              <a:rPr lang="en-US" sz="3200" b="0" u="none" strike="noStrike">
                <a:solidFill>
                  <a:schemeClr val="dk1"/>
                </a:solidFill>
                <a:effectLst/>
                <a:uFillTx/>
                <a:latin typeface="Calibri"/>
              </a:rPr>
              <a:t>Seventh Outline Level</a:t>
            </a:r>
            <a:endParaRPr lang="en-US" sz="3200" b="0" u="none" strike="noStrike">
              <a:solidFill>
                <a:schemeClr val="dk1"/>
              </a:solidFill>
              <a:effectLst/>
              <a:uFillTx/>
              <a:latin typeface="Calibri"/>
            </a:endParaRPr>
          </a:p>
        </p:txBody>
      </p:sp>
      <p:sp>
        <p:nvSpPr>
          <p:cNvPr id="15" name="PlaceHolder 3"/>
          <p:cNvSpPr>
            <a:spLocks noGrp="1"/>
          </p:cNvSpPr>
          <p:nvPr>
            <p:ph type="body"/>
          </p:nvPr>
        </p:nvSpPr>
        <p:spPr>
          <a:xfrm>
            <a:off x="1792440" y="5367240"/>
            <a:ext cx="5485680" cy="804240"/>
          </a:xfrm>
          <a:prstGeom prst="rect">
            <a:avLst/>
          </a:prstGeom>
          <a:noFill/>
          <a:ln w="0">
            <a:noFill/>
          </a:ln>
        </p:spPr>
        <p:txBody>
          <a:bodyPr lIns="91440" tIns="45720" rIns="91440" bIns="45720" anchor="t">
            <a:noAutofit/>
          </a:bodyPr>
          <a:lstStyle>
            <a:lvl1pPr indent="0" algn="l" defTabSz="457200">
              <a:lnSpc>
                <a:spcPct val="100000"/>
              </a:lnSpc>
              <a:spcBef>
                <a:spcPts val="281"/>
              </a:spcBef>
              <a:buNone/>
              <a:tabLst>
                <a:tab pos="0" algn="l"/>
              </a:tabLst>
              <a:defRPr lang="en-US" sz="1400" b="0" u="none" strike="noStrike">
                <a:solidFill>
                  <a:schemeClr val="dk1"/>
                </a:solidFill>
                <a:effectLst/>
                <a:uFillTx/>
                <a:latin typeface="Calibri"/>
              </a:defRPr>
            </a:lvl1pPr>
          </a:lstStyle>
          <a:p>
            <a:pPr indent="0" algn="l" defTabSz="457200">
              <a:lnSpc>
                <a:spcPct val="100000"/>
              </a:lnSpc>
              <a:spcBef>
                <a:spcPts val="281"/>
              </a:spcBef>
              <a:buNone/>
              <a:tabLst>
                <a:tab pos="0" algn="l"/>
              </a:tabLst>
            </a:pPr>
            <a:r>
              <a:rPr lang="en-US" sz="1400" b="0" u="none" strike="noStrike">
                <a:solidFill>
                  <a:schemeClr val="dk1"/>
                </a:solidFill>
                <a:effectLst/>
                <a:uFillTx/>
                <a:latin typeface="Calibri"/>
              </a:rPr>
              <a:t>Click to edit Master text styles</a:t>
            </a:r>
            <a:endParaRPr lang="en-US" sz="1400" b="0" u="none" strike="noStrike">
              <a:solidFill>
                <a:schemeClr val="dk1"/>
              </a:solidFill>
              <a:effectLst/>
              <a:uFillTx/>
              <a:latin typeface="Calibri"/>
            </a:endParaRPr>
          </a:p>
        </p:txBody>
      </p:sp>
      <p:sp>
        <p:nvSpPr>
          <p:cNvPr id="16" name="PlaceHolder 4"/>
          <p:cNvSpPr>
            <a:spLocks noGrp="1"/>
          </p:cNvSpPr>
          <p:nvPr>
            <p:ph type="dt" idx="7"/>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17" name="PlaceHolder 5"/>
          <p:cNvSpPr>
            <a:spLocks noGrp="1"/>
          </p:cNvSpPr>
          <p:nvPr>
            <p:ph type="ftr" idx="8"/>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8" name="PlaceHolder 6"/>
          <p:cNvSpPr>
            <a:spLocks noGrp="1"/>
          </p:cNvSpPr>
          <p:nvPr>
            <p:ph type="sldNum" idx="9"/>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0D7280AD-27DE-4D14-B03B-059D18102FF5}"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bg>
      <p:bgPr>
        <a:solidFill>
          <a:srgbClr val="FFFFFF"/>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685800" y="2130480"/>
            <a:ext cx="7771680" cy="146916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20" name="PlaceHolder 2"/>
          <p:cNvSpPr>
            <a:spLocks noGrp="1"/>
          </p:cNvSpPr>
          <p:nvPr>
            <p:ph type="dt" idx="10"/>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21" name="PlaceHolder 3"/>
          <p:cNvSpPr>
            <a:spLocks noGrp="1"/>
          </p:cNvSpPr>
          <p:nvPr>
            <p:ph type="ftr" idx="11"/>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2" name="PlaceHolder 4"/>
          <p:cNvSpPr>
            <a:spLocks noGrp="1"/>
          </p:cNvSpPr>
          <p:nvPr>
            <p:ph type="sldNum" idx="12"/>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B85DB756-F68B-4917-97B8-84E82D7B36A1}"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
        <p:nvSpPr>
          <p:cNvPr id="23" name="PlaceHolder 5"/>
          <p:cNvSpPr>
            <a:spLocks noGrp="1"/>
          </p:cNvSpPr>
          <p:nvPr>
            <p:ph type="body"/>
          </p:nvPr>
        </p:nvSpPr>
        <p:spPr>
          <a:xfrm>
            <a:off x="609480" y="1604520"/>
            <a:ext cx="10971720" cy="3976920"/>
          </a:xfrm>
          <a:prstGeom prst="rect">
            <a:avLst/>
          </a:prstGeom>
          <a:noFill/>
          <a:ln w="0">
            <a:noFill/>
          </a:ln>
        </p:spPr>
        <p:txBody>
          <a:bodyPr lIns="0" tIns="0" rIns="0" bIns="0" anchor="t">
            <a:norm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SzPct val="75000"/>
              <a:buFont typeface="Symbol" charset="2"/>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SzPct val="45000"/>
              <a:buFont typeface="Wingdings" charset="2"/>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SzPct val="75000"/>
              <a:buFont typeface="Symbol" charset="2"/>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SzPct val="45000"/>
              <a:buFont typeface="Wingdings" charset="2"/>
              <a:buChar char=""/>
              <a:defRPr lang="en-US" sz="2000" b="0" u="none" strike="noStrike">
                <a:solidFill>
                  <a:schemeClr val="dk1"/>
                </a:solidFill>
                <a:effectLst/>
                <a:uFillTx/>
                <a:latin typeface="Calibri"/>
              </a:defRPr>
            </a:lvl5pPr>
            <a:lvl6pPr lvl="5"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lgn="l" defTabSz="457200">
              <a:lnSpc>
                <a:spcPct val="100000"/>
              </a:lnSpc>
              <a:spcBef>
                <a:spcPts val="561"/>
              </a:spcBef>
              <a:buClr>
                <a:srgbClr val="000000"/>
              </a:buClr>
              <a:buSzPct val="75000"/>
              <a:buFont typeface="Symbol" charset="2"/>
              <a:buChar char=""/>
            </a:pPr>
            <a:r>
              <a:rPr lang="en-US" sz="2800" b="0" u="none" strike="noStrike">
                <a:solidFill>
                  <a:schemeClr val="dk1"/>
                </a:solidFill>
                <a:effectLst/>
                <a:uFillTx/>
                <a:latin typeface="Calibri"/>
              </a:rPr>
              <a:t>Second Outline Level</a:t>
            </a:r>
            <a:endParaRPr lang="en-US" sz="2800" b="0" u="none" strike="noStrike">
              <a:solidFill>
                <a:schemeClr val="dk1"/>
              </a:solidFill>
              <a:effectLst/>
              <a:uFillTx/>
              <a:latin typeface="Calibri"/>
            </a:endParaRPr>
          </a:p>
          <a:p>
            <a:pPr marL="1296000" lvl="2" indent="-288000" algn="l" defTabSz="457200">
              <a:lnSpc>
                <a:spcPct val="100000"/>
              </a:lnSpc>
              <a:spcBef>
                <a:spcPts val="479"/>
              </a:spcBef>
              <a:buClr>
                <a:srgbClr val="000000"/>
              </a:buClr>
              <a:buSzPct val="45000"/>
              <a:buFont typeface="Wingdings" charset="2"/>
              <a:buChar char=""/>
            </a:pPr>
            <a:r>
              <a:rPr lang="en-US" sz="2400" b="0" u="none" strike="noStrike">
                <a:solidFill>
                  <a:schemeClr val="dk1"/>
                </a:solidFill>
                <a:effectLst/>
                <a:uFillTx/>
                <a:latin typeface="Calibri"/>
              </a:rPr>
              <a:t>Third Outline Level</a:t>
            </a:r>
            <a:endParaRPr lang="en-US" sz="2400" b="0" u="none" strike="noStrike">
              <a:solidFill>
                <a:schemeClr val="dk1"/>
              </a:solidFill>
              <a:effectLst/>
              <a:uFillTx/>
              <a:latin typeface="Calibri"/>
            </a:endParaRPr>
          </a:p>
          <a:p>
            <a:pPr marL="1728000" lvl="3" indent="-216000" algn="l" defTabSz="457200">
              <a:lnSpc>
                <a:spcPct val="100000"/>
              </a:lnSpc>
              <a:spcBef>
                <a:spcPts val="400"/>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lgn="l" defTabSz="457200">
              <a:lnSpc>
                <a:spcPct val="100000"/>
              </a:lnSpc>
              <a:spcBef>
                <a:spcPts val="400"/>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bg>
      <p:bgPr>
        <a:solidFill>
          <a:srgbClr val="FFFFFF"/>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a:t>
            </a:r>
            <a:r>
              <a:rPr lang="en-US" sz="4400" b="0" u="none" strike="noStrike">
                <a:solidFill>
                  <a:schemeClr val="dk1"/>
                </a:solidFill>
                <a:effectLst/>
                <a:uFillTx/>
                <a:latin typeface="Calibri"/>
              </a:rPr>
              <a:t>to </a:t>
            </a:r>
            <a:r>
              <a:rPr lang="en-US" sz="4400" b="0" u="none" strike="noStrike">
                <a:solidFill>
                  <a:schemeClr val="dk1"/>
                </a:solidFill>
                <a:effectLst/>
                <a:uFillTx/>
                <a:latin typeface="Calibri"/>
              </a:rPr>
              <a:t>edit </a:t>
            </a:r>
            <a:r>
              <a:rPr lang="en-US" sz="4400" b="0" u="none" strike="noStrike">
                <a:solidFill>
                  <a:schemeClr val="dk1"/>
                </a:solidFill>
                <a:effectLst/>
                <a:uFillTx/>
                <a:latin typeface="Calibri"/>
              </a:rPr>
              <a:t>Mast</a:t>
            </a:r>
            <a:r>
              <a:rPr lang="en-US" sz="4400" b="0" u="none" strike="noStrike">
                <a:solidFill>
                  <a:schemeClr val="dk1"/>
                </a:solidFill>
                <a:effectLst/>
                <a:uFillTx/>
                <a:latin typeface="Calibri"/>
              </a:rPr>
              <a:t>er </a:t>
            </a:r>
            <a:r>
              <a:rPr lang="en-US" sz="4400" b="0" u="none" strike="noStrike">
                <a:solidFill>
                  <a:schemeClr val="dk1"/>
                </a:solidFill>
                <a:effectLst/>
                <a:uFillTx/>
                <a:latin typeface="Calibri"/>
              </a:rPr>
              <a:t>title </a:t>
            </a:r>
            <a:r>
              <a:rPr lang="en-US" sz="4400" b="0" u="none" strike="noStrike">
                <a:solidFill>
                  <a:schemeClr val="dk1"/>
                </a:solidFill>
                <a:effectLst/>
                <a:uFillTx/>
                <a:latin typeface="Calibri"/>
              </a:rPr>
              <a:t>style</a:t>
            </a:r>
            <a:endParaRPr lang="en-US" sz="4400" b="0" u="none" strike="noStrike">
              <a:solidFill>
                <a:schemeClr val="dk1"/>
              </a:solidFill>
              <a:effectLst/>
              <a:uFillTx/>
              <a:latin typeface="Calibri"/>
            </a:endParaRPr>
          </a:p>
        </p:txBody>
      </p:sp>
      <p:sp>
        <p:nvSpPr>
          <p:cNvPr id="25" name="PlaceHolder 2"/>
          <p:cNvSpPr>
            <a:spLocks noGrp="1"/>
          </p:cNvSpPr>
          <p:nvPr>
            <p:ph type="body"/>
          </p:nvPr>
        </p:nvSpPr>
        <p:spPr>
          <a:xfrm>
            <a:off x="457200" y="1600200"/>
            <a:ext cx="8228880" cy="4525200"/>
          </a:xfrm>
          <a:prstGeom prst="rect">
            <a:avLst/>
          </a:prstGeom>
          <a:noFill/>
          <a:ln w="0">
            <a:noFill/>
          </a:ln>
        </p:spPr>
        <p:txBody>
          <a:bodyPr lIns="91440" tIns="45720" rIns="91440" bIns="45720" anchor="t" vert="eaVe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26" name="PlaceHolder 3"/>
          <p:cNvSpPr>
            <a:spLocks noGrp="1"/>
          </p:cNvSpPr>
          <p:nvPr>
            <p:ph type="dt" idx="13"/>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27" name="PlaceHolder 4"/>
          <p:cNvSpPr>
            <a:spLocks noGrp="1"/>
          </p:cNvSpPr>
          <p:nvPr>
            <p:ph type="ftr" idx="14"/>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8" name="PlaceHolder 5"/>
          <p:cNvSpPr>
            <a:spLocks noGrp="1"/>
          </p:cNvSpPr>
          <p:nvPr>
            <p:ph type="sldNum" idx="15"/>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C5E9AA97-5A7D-4E27-8691-389E9F98D80B}"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bg>
      <p:bgPr>
        <a:solidFill>
          <a:srgbClr val="FFFFFF"/>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6629400" y="274680"/>
            <a:ext cx="2056680" cy="5850720"/>
          </a:xfrm>
          <a:prstGeom prst="rect">
            <a:avLst/>
          </a:prstGeom>
          <a:noFill/>
          <a:ln w="0">
            <a:noFill/>
          </a:ln>
        </p:spPr>
        <p:txBody>
          <a:bodyPr lIns="91440" tIns="45720" rIns="91440" bIns="45720" anchor="ctr" vert="eaVert">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0" name="PlaceHolder 2"/>
          <p:cNvSpPr>
            <a:spLocks noGrp="1"/>
          </p:cNvSpPr>
          <p:nvPr>
            <p:ph type="body"/>
          </p:nvPr>
        </p:nvSpPr>
        <p:spPr>
          <a:xfrm>
            <a:off x="457200" y="274680"/>
            <a:ext cx="6019200" cy="5850720"/>
          </a:xfrm>
          <a:prstGeom prst="rect">
            <a:avLst/>
          </a:prstGeom>
          <a:noFill/>
          <a:ln w="0">
            <a:noFill/>
          </a:ln>
        </p:spPr>
        <p:txBody>
          <a:bodyPr lIns="91440" tIns="45720" rIns="91440" bIns="45720" anchor="t" vert="eaVe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31" name="PlaceHolder 3"/>
          <p:cNvSpPr>
            <a:spLocks noGrp="1"/>
          </p:cNvSpPr>
          <p:nvPr>
            <p:ph type="dt" idx="16"/>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2" name="PlaceHolder 4"/>
          <p:cNvSpPr>
            <a:spLocks noGrp="1"/>
          </p:cNvSpPr>
          <p:nvPr>
            <p:ph type="ftr" idx="17"/>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3" name="PlaceHolder 5"/>
          <p:cNvSpPr>
            <a:spLocks noGrp="1"/>
          </p:cNvSpPr>
          <p:nvPr>
            <p:ph type="sldNum" idx="18"/>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1115A057-8CA1-4051-B8B7-6E9B032F7652}"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bg>
      <p:bgPr>
        <a:solidFill>
          <a:srgbClr val="FFFFFF"/>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35" name="PlaceHolder 2"/>
          <p:cNvSpPr>
            <a:spLocks noGrp="1"/>
          </p:cNvSpPr>
          <p:nvPr>
            <p:ph type="body"/>
          </p:nvPr>
        </p:nvSpPr>
        <p:spPr>
          <a:xfrm>
            <a:off x="457200" y="1600200"/>
            <a:ext cx="8228880" cy="4525200"/>
          </a:xfrm>
          <a:prstGeom prst="rect">
            <a:avLst/>
          </a:prstGeom>
          <a:noFill/>
          <a:ln w="0">
            <a:noFill/>
          </a:ln>
        </p:spPr>
        <p:txBody>
          <a:bodyPr lIns="91440" tIns="45720" rIns="91440" bIns="45720" anchor="t">
            <a:no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5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Master text styles</a:t>
            </a:r>
            <a:endParaRPr lang="en-US" sz="3200" b="0" u="none" strike="noStrike">
              <a:solidFill>
                <a:schemeClr val="dk1"/>
              </a:solidFill>
              <a:effectLst/>
              <a:uFillTx/>
              <a:latin typeface="Calibri"/>
            </a:endParaRPr>
          </a:p>
          <a:p>
            <a:pPr marL="743040" lvl="1" indent="-28584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Second level</a:t>
            </a:r>
            <a:endParaRPr lang="en-US" sz="2800" b="0" u="none" strike="noStrike">
              <a:solidFill>
                <a:schemeClr val="dk1"/>
              </a:solidFill>
              <a:effectLst/>
              <a:uFillTx/>
              <a:latin typeface="Calibri"/>
            </a:endParaRPr>
          </a:p>
          <a:p>
            <a:pPr marL="1143000" lvl="2" indent="-22860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Third level</a:t>
            </a:r>
            <a:endParaRPr lang="en-US" sz="2400" b="0" u="none" strike="noStrike">
              <a:solidFill>
                <a:schemeClr val="dk1"/>
              </a:solidFill>
              <a:effectLst/>
              <a:uFillTx/>
              <a:latin typeface="Calibri"/>
            </a:endParaRPr>
          </a:p>
          <a:p>
            <a:pPr marL="1600200" lvl="3"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Fourth level</a:t>
            </a:r>
            <a:endParaRPr lang="en-US" sz="2000" b="0" u="none" strike="noStrike">
              <a:solidFill>
                <a:schemeClr val="dk1"/>
              </a:solidFill>
              <a:effectLst/>
              <a:uFillTx/>
              <a:latin typeface="Calibri"/>
            </a:endParaRPr>
          </a:p>
          <a:p>
            <a:pPr marL="2057400" lvl="4"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Fifth level</a:t>
            </a:r>
            <a:endParaRPr lang="en-US" sz="2000" b="0" u="none" strike="noStrike">
              <a:solidFill>
                <a:schemeClr val="dk1"/>
              </a:solidFill>
              <a:effectLst/>
              <a:uFillTx/>
              <a:latin typeface="Calibri"/>
            </a:endParaRPr>
          </a:p>
        </p:txBody>
      </p:sp>
      <p:sp>
        <p:nvSpPr>
          <p:cNvPr id="36" name="PlaceHolder 3"/>
          <p:cNvSpPr>
            <a:spLocks noGrp="1"/>
          </p:cNvSpPr>
          <p:nvPr>
            <p:ph type="dt" idx="19"/>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37" name="PlaceHolder 4"/>
          <p:cNvSpPr>
            <a:spLocks noGrp="1"/>
          </p:cNvSpPr>
          <p:nvPr>
            <p:ph type="ftr" idx="20"/>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8" name="PlaceHolder 5"/>
          <p:cNvSpPr>
            <a:spLocks noGrp="1"/>
          </p:cNvSpPr>
          <p:nvPr>
            <p:ph type="sldNum" idx="21"/>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561C4F87-B9DE-4EEF-B402-D3FE6FDC1F03}"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bg>
      <p:bgPr>
        <a:solidFill>
          <a:srgbClr val="FFFFFF"/>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722160" y="4406760"/>
            <a:ext cx="7771680" cy="1361520"/>
          </a:xfrm>
          <a:prstGeom prst="rect">
            <a:avLst/>
          </a:prstGeom>
          <a:noFill/>
          <a:ln w="0">
            <a:noFill/>
          </a:ln>
        </p:spPr>
        <p:txBody>
          <a:bodyPr lIns="91440" tIns="45720" rIns="91440" bIns="45720" anchor="t">
            <a:noAutofit/>
          </a:bodyPr>
          <a:lstStyle>
            <a:lvl1pPr indent="0" algn="l" defTabSz="457200">
              <a:lnSpc>
                <a:spcPct val="100000"/>
              </a:lnSpc>
              <a:buNone/>
              <a:tabLst>
                <a:tab pos="0" algn="l"/>
              </a:tabLst>
              <a:defRPr lang="en-US" sz="4000" b="1" u="none" strike="noStrike" cap="all">
                <a:solidFill>
                  <a:schemeClr val="dk1"/>
                </a:solidFill>
                <a:effectLst/>
                <a:uFillTx/>
                <a:latin typeface="Calibri"/>
              </a:defRPr>
            </a:lvl1pPr>
          </a:lstStyle>
          <a:p>
            <a:pPr indent="0" algn="l" defTabSz="457200">
              <a:lnSpc>
                <a:spcPct val="100000"/>
              </a:lnSpc>
              <a:buNone/>
              <a:tabLst>
                <a:tab pos="0" algn="l"/>
              </a:tabLst>
            </a:pPr>
            <a:r>
              <a:rPr lang="en-US" sz="4000" b="1" u="none" strike="noStrike" cap="all">
                <a:solidFill>
                  <a:schemeClr val="dk1"/>
                </a:solidFill>
                <a:effectLst/>
                <a:uFillTx/>
                <a:latin typeface="Calibri"/>
              </a:rPr>
              <a:t>Click to edit Master title style</a:t>
            </a:r>
            <a:endParaRPr lang="en-US" sz="4000" b="1" u="none" strike="noStrike" cap="all">
              <a:solidFill>
                <a:schemeClr val="dk1"/>
              </a:solidFill>
              <a:effectLst/>
              <a:uFillTx/>
              <a:latin typeface="Calibri"/>
            </a:endParaRPr>
          </a:p>
        </p:txBody>
      </p:sp>
      <p:sp>
        <p:nvSpPr>
          <p:cNvPr id="40" name="PlaceHolder 2"/>
          <p:cNvSpPr>
            <a:spLocks noGrp="1"/>
          </p:cNvSpPr>
          <p:nvPr>
            <p:ph type="body"/>
          </p:nvPr>
        </p:nvSpPr>
        <p:spPr>
          <a:xfrm>
            <a:off x="722160" y="2906640"/>
            <a:ext cx="7771680" cy="1499400"/>
          </a:xfrm>
          <a:prstGeom prst="rect">
            <a:avLst/>
          </a:prstGeom>
          <a:noFill/>
          <a:ln w="0">
            <a:noFill/>
          </a:ln>
        </p:spPr>
        <p:txBody>
          <a:bodyPr lIns="91440" tIns="45720" rIns="91440" bIns="45720" anchor="b">
            <a:noAutofit/>
          </a:bodyPr>
          <a:lstStyle>
            <a:lvl1pPr indent="0" algn="l" defTabSz="457200">
              <a:lnSpc>
                <a:spcPct val="100000"/>
              </a:lnSpc>
              <a:spcBef>
                <a:spcPts val="400"/>
              </a:spcBef>
              <a:buNone/>
              <a:tabLst>
                <a:tab pos="0" algn="l"/>
              </a:tabLst>
              <a:defRPr lang="en-US" sz="2000" b="0" u="none" strike="noStrike">
                <a:solidFill>
                  <a:schemeClr val="dk1">
                    <a:tint val="75000"/>
                  </a:schemeClr>
                </a:solidFill>
                <a:effectLst/>
                <a:uFillTx/>
                <a:latin typeface="Calibri"/>
              </a:defRPr>
            </a:lvl1pPr>
          </a:lstStyle>
          <a:p>
            <a:pPr indent="0" algn="l" defTabSz="457200">
              <a:lnSpc>
                <a:spcPct val="100000"/>
              </a:lnSpc>
              <a:spcBef>
                <a:spcPts val="400"/>
              </a:spcBef>
              <a:buNone/>
              <a:tabLst>
                <a:tab pos="0" algn="l"/>
              </a:tabLst>
            </a:pPr>
            <a:r>
              <a:rPr lang="en-US" sz="2000" b="0" u="none" strike="noStrike">
                <a:solidFill>
                  <a:schemeClr val="dk1">
                    <a:tint val="75000"/>
                  </a:schemeClr>
                </a:solidFill>
                <a:effectLst/>
                <a:uFillTx/>
                <a:latin typeface="Calibri"/>
              </a:rPr>
              <a:t>Click to edit Master text styles</a:t>
            </a:r>
            <a:endParaRPr lang="en-US" sz="2000" b="0" u="none" strike="noStrike">
              <a:solidFill>
                <a:schemeClr val="dk1">
                  <a:tint val="75000"/>
                </a:schemeClr>
              </a:solidFill>
              <a:effectLst/>
              <a:uFillTx/>
              <a:latin typeface="Calibri"/>
            </a:endParaRPr>
          </a:p>
        </p:txBody>
      </p:sp>
      <p:sp>
        <p:nvSpPr>
          <p:cNvPr id="41" name="PlaceHolder 3"/>
          <p:cNvSpPr>
            <a:spLocks noGrp="1"/>
          </p:cNvSpPr>
          <p:nvPr>
            <p:ph type="dt" idx="22"/>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2" name="PlaceHolder 4"/>
          <p:cNvSpPr>
            <a:spLocks noGrp="1"/>
          </p:cNvSpPr>
          <p:nvPr>
            <p:ph type="ftr" idx="23"/>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3" name="PlaceHolder 5"/>
          <p:cNvSpPr>
            <a:spLocks noGrp="1"/>
          </p:cNvSpPr>
          <p:nvPr>
            <p:ph type="sldNum" idx="24"/>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75BCD393-641B-460B-9F9E-5908651758AD}"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bg>
      <p:bgPr>
        <a:solidFill>
          <a:srgbClr val="FFFFFF"/>
        </a:solidFill>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45" name="PlaceHolder 2"/>
          <p:cNvSpPr>
            <a:spLocks noGrp="1"/>
          </p:cNvSpPr>
          <p:nvPr>
            <p:ph type="body"/>
          </p:nvPr>
        </p:nvSpPr>
        <p:spPr>
          <a:xfrm>
            <a:off x="457200" y="1600200"/>
            <a:ext cx="4037760" cy="4525200"/>
          </a:xfrm>
          <a:prstGeom prst="rect">
            <a:avLst/>
          </a:prstGeom>
          <a:noFill/>
          <a:ln w="0">
            <a:noFill/>
          </a:ln>
        </p:spPr>
        <p:txBody>
          <a:bodyPr lIns="91440" tIns="45720" rIns="91440" bIns="45720" anchor="t">
            <a:noAutofit/>
          </a:bodyPr>
          <a:lstStyle>
            <a:lvl1pPr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46" name="PlaceHolder 3"/>
          <p:cNvSpPr>
            <a:spLocks noGrp="1"/>
          </p:cNvSpPr>
          <p:nvPr>
            <p:ph type="body"/>
          </p:nvPr>
        </p:nvSpPr>
        <p:spPr>
          <a:xfrm>
            <a:off x="4648320" y="1600200"/>
            <a:ext cx="4037760" cy="4525200"/>
          </a:xfrm>
          <a:prstGeom prst="rect">
            <a:avLst/>
          </a:prstGeom>
          <a:noFill/>
          <a:ln w="0">
            <a:noFill/>
          </a:ln>
        </p:spPr>
        <p:txBody>
          <a:bodyPr lIns="91440" tIns="45720" rIns="91440" bIns="45720" anchor="t">
            <a:noAutofit/>
          </a:bodyPr>
          <a:lstStyle>
            <a:lvl1pPr algn="l" defTabSz="457200">
              <a:lnSpc>
                <a:spcPct val="100000"/>
              </a:lnSpc>
              <a:spcBef>
                <a:spcPts val="561"/>
              </a:spcBef>
              <a:buClr>
                <a:srgbClr val="000000"/>
              </a:buClr>
              <a:buFont typeface="Arial"/>
              <a:buChar char="•"/>
              <a:defRPr lang="en-US" sz="2800" b="0" u="none" strike="noStrike">
                <a:solidFill>
                  <a:schemeClr val="dk1"/>
                </a:solidFill>
                <a:effectLst/>
                <a:uFillTx/>
                <a:latin typeface="Calibri"/>
              </a:defRPr>
            </a:lvl1pPr>
            <a:lvl2pPr lvl="1" algn="l" defTabSz="457200">
              <a:lnSpc>
                <a:spcPct val="100000"/>
              </a:lnSpc>
              <a:spcBef>
                <a:spcPts val="479"/>
              </a:spcBef>
              <a:buClr>
                <a:srgbClr val="000000"/>
              </a:buClr>
              <a:buFont typeface="Arial"/>
              <a:buChar char="–"/>
              <a:defRPr lang="en-US" sz="2400" b="0" u="none" strike="noStrike">
                <a:solidFill>
                  <a:schemeClr val="dk1"/>
                </a:solidFill>
                <a:effectLst/>
                <a:uFillTx/>
                <a:latin typeface="Calibri"/>
              </a:defRPr>
            </a:lvl2pPr>
            <a:lvl3pPr lvl="2" algn="l" defTabSz="457200">
              <a:lnSpc>
                <a:spcPct val="100000"/>
              </a:lnSpc>
              <a:spcBef>
                <a:spcPts val="400"/>
              </a:spcBef>
              <a:buClr>
                <a:srgbClr val="000000"/>
              </a:buClr>
              <a:buFont typeface="Arial"/>
              <a:buChar char="•"/>
              <a:defRPr lang="en-US" sz="2000" b="0" u="none" strike="noStrike">
                <a:solidFill>
                  <a:schemeClr val="dk1"/>
                </a:solidFill>
                <a:effectLst/>
                <a:uFillTx/>
                <a:latin typeface="Calibri"/>
              </a:defRPr>
            </a:lvl3pPr>
            <a:lvl4pPr lvl="3"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4pPr>
            <a:lvl5pPr lvl="4" algn="l" defTabSz="457200">
              <a:lnSpc>
                <a:spcPct val="100000"/>
              </a:lnSpc>
              <a:spcBef>
                <a:spcPts val="360"/>
              </a:spcBef>
              <a:buClr>
                <a:srgbClr val="000000"/>
              </a:buClr>
              <a:buFont typeface="Arial"/>
              <a:buChar char="»"/>
              <a:defRPr lang="en-US" sz="1800" b="0" u="none" strike="noStrike">
                <a:solidFill>
                  <a:schemeClr val="dk1"/>
                </a:solidFill>
                <a:effectLst/>
                <a:uFillTx/>
                <a:latin typeface="Calibri"/>
              </a:defRPr>
            </a:lvl5pPr>
          </a:lstStyle>
          <a:p>
            <a:pPr marL="343080" indent="-343080" algn="l" defTabSz="457200">
              <a:lnSpc>
                <a:spcPct val="100000"/>
              </a:lnSpc>
              <a:spcBef>
                <a:spcPts val="561"/>
              </a:spcBef>
              <a:buClr>
                <a:srgbClr val="000000"/>
              </a:buClr>
              <a:buFont typeface="Arial"/>
              <a:buChar char="•"/>
            </a:pPr>
            <a:r>
              <a:rPr lang="en-US" sz="2800" b="0" u="none" strike="noStrike">
                <a:solidFill>
                  <a:schemeClr val="dk1"/>
                </a:solidFill>
                <a:effectLst/>
                <a:uFillTx/>
                <a:latin typeface="Calibri"/>
              </a:rPr>
              <a:t>Click to edit Master text styles</a:t>
            </a:r>
            <a:endParaRPr lang="en-US" sz="2800" b="0" u="none" strike="noStrike">
              <a:solidFill>
                <a:schemeClr val="dk1"/>
              </a:solidFill>
              <a:effectLst/>
              <a:uFillTx/>
              <a:latin typeface="Calibri"/>
            </a:endParaRPr>
          </a:p>
          <a:p>
            <a:pPr marL="743040" lvl="1" indent="-285840" algn="l" defTabSz="457200">
              <a:lnSpc>
                <a:spcPct val="100000"/>
              </a:lnSpc>
              <a:spcBef>
                <a:spcPts val="479"/>
              </a:spcBef>
              <a:buClr>
                <a:srgbClr val="000000"/>
              </a:buClr>
              <a:buFont typeface="Arial"/>
              <a:buChar char="–"/>
            </a:pPr>
            <a:r>
              <a:rPr lang="en-US" sz="2400" b="0" u="none" strike="noStrike">
                <a:solidFill>
                  <a:schemeClr val="dk1"/>
                </a:solidFill>
                <a:effectLst/>
                <a:uFillTx/>
                <a:latin typeface="Calibri"/>
              </a:rPr>
              <a:t>Second level</a:t>
            </a:r>
            <a:endParaRPr lang="en-US" sz="2400" b="0" u="none" strike="noStrike">
              <a:solidFill>
                <a:schemeClr val="dk1"/>
              </a:solidFill>
              <a:effectLst/>
              <a:uFillTx/>
              <a:latin typeface="Calibri"/>
            </a:endParaRPr>
          </a:p>
          <a:p>
            <a:pPr marL="1143000" lvl="2" indent="-228600" algn="l" defTabSz="457200">
              <a:lnSpc>
                <a:spcPct val="100000"/>
              </a:lnSpc>
              <a:spcBef>
                <a:spcPts val="400"/>
              </a:spcBef>
              <a:buClr>
                <a:srgbClr val="000000"/>
              </a:buClr>
              <a:buFont typeface="Arial"/>
              <a:buChar char="•"/>
            </a:pPr>
            <a:r>
              <a:rPr lang="en-US" sz="2000" b="0" u="none" strike="noStrike">
                <a:solidFill>
                  <a:schemeClr val="dk1"/>
                </a:solidFill>
                <a:effectLst/>
                <a:uFillTx/>
                <a:latin typeface="Calibri"/>
              </a:rPr>
              <a:t>Third level</a:t>
            </a:r>
            <a:endParaRPr lang="en-US" sz="2000" b="0" u="none" strike="noStrike">
              <a:solidFill>
                <a:schemeClr val="dk1"/>
              </a:solidFill>
              <a:effectLst/>
              <a:uFillTx/>
              <a:latin typeface="Calibri"/>
            </a:endParaRPr>
          </a:p>
          <a:p>
            <a:pPr marL="1600200" lvl="3"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Fourth level</a:t>
            </a:r>
            <a:endParaRPr lang="en-US" sz="1800" b="0" u="none" strike="noStrike">
              <a:solidFill>
                <a:schemeClr val="dk1"/>
              </a:solidFill>
              <a:effectLst/>
              <a:uFillTx/>
              <a:latin typeface="Calibri"/>
            </a:endParaRPr>
          </a:p>
          <a:p>
            <a:pPr marL="2057400" lvl="4" indent="-228600" algn="l" defTabSz="457200">
              <a:lnSpc>
                <a:spcPct val="100000"/>
              </a:lnSpc>
              <a:spcBef>
                <a:spcPts val="360"/>
              </a:spcBef>
              <a:buClr>
                <a:srgbClr val="000000"/>
              </a:buClr>
              <a:buFont typeface="Arial"/>
              <a:buChar char="»"/>
            </a:pPr>
            <a:r>
              <a:rPr lang="en-US" sz="1800" b="0" u="none" strike="noStrike">
                <a:solidFill>
                  <a:schemeClr val="dk1"/>
                </a:solidFill>
                <a:effectLst/>
                <a:uFillTx/>
                <a:latin typeface="Calibri"/>
              </a:rPr>
              <a:t>Fifth level</a:t>
            </a:r>
            <a:endParaRPr lang="en-US" sz="1800" b="0" u="none" strike="noStrike">
              <a:solidFill>
                <a:schemeClr val="dk1"/>
              </a:solidFill>
              <a:effectLst/>
              <a:uFillTx/>
              <a:latin typeface="Calibri"/>
            </a:endParaRPr>
          </a:p>
        </p:txBody>
      </p:sp>
      <p:sp>
        <p:nvSpPr>
          <p:cNvPr id="47" name="PlaceHolder 4"/>
          <p:cNvSpPr>
            <a:spLocks noGrp="1"/>
          </p:cNvSpPr>
          <p:nvPr>
            <p:ph type="dt" idx="25"/>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48" name="PlaceHolder 5"/>
          <p:cNvSpPr>
            <a:spLocks noGrp="1"/>
          </p:cNvSpPr>
          <p:nvPr>
            <p:ph type="ftr" idx="26"/>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9" name="PlaceHolder 6"/>
          <p:cNvSpPr>
            <a:spLocks noGrp="1"/>
          </p:cNvSpPr>
          <p:nvPr>
            <p:ph type="sldNum" idx="27"/>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CD99CD7F-1823-4037-AD6C-66FC2A2486F3}"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bg>
      <p:bgPr>
        <a:solidFill>
          <a:srgbClr val="FFFFFF"/>
        </a:solidFill>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51" name="PlaceHolder 2"/>
          <p:cNvSpPr>
            <a:spLocks noGrp="1"/>
          </p:cNvSpPr>
          <p:nvPr>
            <p:ph type="body"/>
          </p:nvPr>
        </p:nvSpPr>
        <p:spPr>
          <a:xfrm>
            <a:off x="457200" y="1535040"/>
            <a:ext cx="4039560" cy="639000"/>
          </a:xfrm>
          <a:prstGeom prst="rect">
            <a:avLst/>
          </a:prstGeom>
          <a:noFill/>
          <a:ln w="0">
            <a:noFill/>
          </a:ln>
        </p:spPr>
        <p:txBody>
          <a:bodyPr lIns="91440" tIns="45720" rIns="91440" bIns="45720" anchor="b">
            <a:noAutofit/>
          </a:bodyPr>
          <a:lstStyle>
            <a:lvl1pPr indent="0" algn="l" defTabSz="4572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4572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52" name="PlaceHolder 3"/>
          <p:cNvSpPr>
            <a:spLocks noGrp="1"/>
          </p:cNvSpPr>
          <p:nvPr>
            <p:ph type="body"/>
          </p:nvPr>
        </p:nvSpPr>
        <p:spPr>
          <a:xfrm>
            <a:off x="457200" y="2174760"/>
            <a:ext cx="4039560" cy="3950640"/>
          </a:xfrm>
          <a:prstGeom prst="rect">
            <a:avLst/>
          </a:prstGeom>
          <a:noFill/>
          <a:ln w="0">
            <a:noFill/>
          </a:ln>
        </p:spPr>
        <p:txBody>
          <a:bodyPr lIns="91440" tIns="45720" rIns="91440" bIns="45720" anchor="t">
            <a:noAutofit/>
          </a:bodyPr>
          <a:lstStyle>
            <a:lvl1pPr algn="l" defTabSz="4572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4572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4572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4572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4572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4572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53" name="PlaceHolder 4"/>
          <p:cNvSpPr>
            <a:spLocks noGrp="1"/>
          </p:cNvSpPr>
          <p:nvPr>
            <p:ph type="body"/>
          </p:nvPr>
        </p:nvSpPr>
        <p:spPr>
          <a:xfrm>
            <a:off x="4645080" y="1535040"/>
            <a:ext cx="4041000" cy="639000"/>
          </a:xfrm>
          <a:prstGeom prst="rect">
            <a:avLst/>
          </a:prstGeom>
          <a:noFill/>
          <a:ln w="0">
            <a:noFill/>
          </a:ln>
        </p:spPr>
        <p:txBody>
          <a:bodyPr lIns="91440" tIns="45720" rIns="91440" bIns="45720" anchor="b">
            <a:noAutofit/>
          </a:bodyPr>
          <a:lstStyle>
            <a:lvl1pPr indent="0" algn="l" defTabSz="457200">
              <a:lnSpc>
                <a:spcPct val="100000"/>
              </a:lnSpc>
              <a:spcBef>
                <a:spcPts val="479"/>
              </a:spcBef>
              <a:buNone/>
              <a:tabLst>
                <a:tab pos="0" algn="l"/>
              </a:tabLst>
              <a:defRPr lang="en-US" sz="2400" b="1" u="none" strike="noStrike">
                <a:solidFill>
                  <a:schemeClr val="dk1"/>
                </a:solidFill>
                <a:effectLst/>
                <a:uFillTx/>
                <a:latin typeface="Calibri"/>
              </a:defRPr>
            </a:lvl1pPr>
          </a:lstStyle>
          <a:p>
            <a:pPr indent="0" algn="l" defTabSz="457200">
              <a:lnSpc>
                <a:spcPct val="100000"/>
              </a:lnSpc>
              <a:spcBef>
                <a:spcPts val="479"/>
              </a:spcBef>
              <a:buNone/>
              <a:tabLst>
                <a:tab pos="0" algn="l"/>
              </a:tabLst>
            </a:pPr>
            <a:r>
              <a:rPr lang="en-US" sz="2400" b="1"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p:txBody>
      </p:sp>
      <p:sp>
        <p:nvSpPr>
          <p:cNvPr id="54" name="PlaceHolder 5"/>
          <p:cNvSpPr>
            <a:spLocks noGrp="1"/>
          </p:cNvSpPr>
          <p:nvPr>
            <p:ph type="body"/>
          </p:nvPr>
        </p:nvSpPr>
        <p:spPr>
          <a:xfrm>
            <a:off x="4645080" y="2174760"/>
            <a:ext cx="4041000" cy="3950640"/>
          </a:xfrm>
          <a:prstGeom prst="rect">
            <a:avLst/>
          </a:prstGeom>
          <a:noFill/>
          <a:ln w="0">
            <a:noFill/>
          </a:ln>
        </p:spPr>
        <p:txBody>
          <a:bodyPr lIns="91440" tIns="45720" rIns="91440" bIns="45720" anchor="t">
            <a:noAutofit/>
          </a:bodyPr>
          <a:lstStyle>
            <a:lvl1pPr algn="l" defTabSz="457200">
              <a:lnSpc>
                <a:spcPct val="100000"/>
              </a:lnSpc>
              <a:spcBef>
                <a:spcPts val="479"/>
              </a:spcBef>
              <a:buClr>
                <a:srgbClr val="000000"/>
              </a:buClr>
              <a:buFont typeface="Arial"/>
              <a:buChar char="•"/>
              <a:tabLst>
                <a:tab pos="0" algn="l"/>
              </a:tabLst>
              <a:defRPr lang="en-US" sz="2400" b="0" u="none" strike="noStrike">
                <a:solidFill>
                  <a:schemeClr val="dk1"/>
                </a:solidFill>
                <a:effectLst/>
                <a:uFillTx/>
                <a:latin typeface="Calibri"/>
              </a:defRPr>
            </a:lvl1pPr>
            <a:lvl2pPr lvl="1" algn="l" defTabSz="457200">
              <a:lnSpc>
                <a:spcPct val="100000"/>
              </a:lnSpc>
              <a:spcBef>
                <a:spcPts val="400"/>
              </a:spcBef>
              <a:buClr>
                <a:srgbClr val="000000"/>
              </a:buClr>
              <a:buFont typeface="Arial"/>
              <a:buChar char="–"/>
              <a:tabLst>
                <a:tab pos="0" algn="l"/>
              </a:tabLst>
              <a:defRPr lang="en-US" sz="2000" b="0" u="none" strike="noStrike">
                <a:solidFill>
                  <a:schemeClr val="dk1"/>
                </a:solidFill>
                <a:effectLst/>
                <a:uFillTx/>
                <a:latin typeface="Calibri"/>
              </a:defRPr>
            </a:lvl2pPr>
            <a:lvl3pPr lvl="2" algn="l" defTabSz="457200">
              <a:lnSpc>
                <a:spcPct val="100000"/>
              </a:lnSpc>
              <a:spcBef>
                <a:spcPts val="360"/>
              </a:spcBef>
              <a:buClr>
                <a:srgbClr val="000000"/>
              </a:buClr>
              <a:buFont typeface="Arial"/>
              <a:buChar char="•"/>
              <a:tabLst>
                <a:tab pos="0" algn="l"/>
              </a:tabLst>
              <a:defRPr lang="en-US" sz="1800" b="0" u="none" strike="noStrike">
                <a:solidFill>
                  <a:schemeClr val="dk1"/>
                </a:solidFill>
                <a:effectLst/>
                <a:uFillTx/>
                <a:latin typeface="Calibri"/>
              </a:defRPr>
            </a:lvl3pPr>
            <a:lvl4pPr lvl="3"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4pPr>
            <a:lvl5pPr lvl="4" algn="l" defTabSz="457200">
              <a:lnSpc>
                <a:spcPct val="100000"/>
              </a:lnSpc>
              <a:spcBef>
                <a:spcPts val="320"/>
              </a:spcBef>
              <a:buClr>
                <a:srgbClr val="000000"/>
              </a:buClr>
              <a:buFont typeface="Arial"/>
              <a:buChar char="»"/>
              <a:tabLst>
                <a:tab pos="0" algn="l"/>
              </a:tabLst>
              <a:defRPr lang="en-US" sz="1600" b="0" u="none" strike="noStrike">
                <a:solidFill>
                  <a:schemeClr val="dk1"/>
                </a:solidFill>
                <a:effectLst/>
                <a:uFillTx/>
                <a:latin typeface="Calibri"/>
              </a:defRPr>
            </a:lvl5pPr>
          </a:lstStyle>
          <a:p>
            <a:pPr marL="343080" indent="-343080" algn="l" defTabSz="457200">
              <a:lnSpc>
                <a:spcPct val="100000"/>
              </a:lnSpc>
              <a:spcBef>
                <a:spcPts val="479"/>
              </a:spcBef>
              <a:buClr>
                <a:srgbClr val="000000"/>
              </a:buClr>
              <a:buFont typeface="Arial"/>
              <a:buChar char="•"/>
              <a:tabLst>
                <a:tab pos="0" algn="l"/>
              </a:tabLst>
            </a:pPr>
            <a:r>
              <a:rPr lang="en-US" sz="2400" b="0" u="none" strike="noStrike">
                <a:solidFill>
                  <a:schemeClr val="dk1"/>
                </a:solidFill>
                <a:effectLst/>
                <a:uFillTx/>
                <a:latin typeface="Calibri"/>
              </a:rPr>
              <a:t>Click to edit Master text styles</a:t>
            </a:r>
            <a:endParaRPr lang="en-US" sz="2400" b="0" u="none" strike="noStrike">
              <a:solidFill>
                <a:schemeClr val="dk1"/>
              </a:solidFill>
              <a:effectLst/>
              <a:uFillTx/>
              <a:latin typeface="Calibri"/>
            </a:endParaRPr>
          </a:p>
          <a:p>
            <a:pPr marL="743040" lvl="1" indent="-285840" algn="l" defTabSz="457200">
              <a:lnSpc>
                <a:spcPct val="100000"/>
              </a:lnSpc>
              <a:spcBef>
                <a:spcPts val="400"/>
              </a:spcBef>
              <a:buClr>
                <a:srgbClr val="000000"/>
              </a:buClr>
              <a:buFont typeface="Arial"/>
              <a:buChar char="–"/>
              <a:tabLst>
                <a:tab pos="0" algn="l"/>
              </a:tabLst>
            </a:pPr>
            <a:r>
              <a:rPr lang="en-US" sz="2000" b="0" u="none" strike="noStrike">
                <a:solidFill>
                  <a:schemeClr val="dk1"/>
                </a:solidFill>
                <a:effectLst/>
                <a:uFillTx/>
                <a:latin typeface="Calibri"/>
              </a:rPr>
              <a:t>Second level</a:t>
            </a:r>
            <a:endParaRPr lang="en-US" sz="2000" b="0" u="none" strike="noStrike">
              <a:solidFill>
                <a:schemeClr val="dk1"/>
              </a:solidFill>
              <a:effectLst/>
              <a:uFillTx/>
              <a:latin typeface="Calibri"/>
            </a:endParaRPr>
          </a:p>
          <a:p>
            <a:pPr marL="1143000" lvl="2" indent="-228600" algn="l" defTabSz="457200">
              <a:lnSpc>
                <a:spcPct val="100000"/>
              </a:lnSpc>
              <a:spcBef>
                <a:spcPts val="360"/>
              </a:spcBef>
              <a:buClr>
                <a:srgbClr val="000000"/>
              </a:buClr>
              <a:buFont typeface="Arial"/>
              <a:buChar char="•"/>
              <a:tabLst>
                <a:tab pos="0" algn="l"/>
              </a:tabLst>
            </a:pPr>
            <a:r>
              <a:rPr lang="en-US" sz="1800" b="0" u="none" strike="noStrike">
                <a:solidFill>
                  <a:schemeClr val="dk1"/>
                </a:solidFill>
                <a:effectLst/>
                <a:uFillTx/>
                <a:latin typeface="Calibri"/>
              </a:rPr>
              <a:t>Third level</a:t>
            </a:r>
            <a:endParaRPr lang="en-US" sz="1800" b="0" u="none" strike="noStrike">
              <a:solidFill>
                <a:schemeClr val="dk1"/>
              </a:solidFill>
              <a:effectLst/>
              <a:uFillTx/>
              <a:latin typeface="Calibri"/>
            </a:endParaRPr>
          </a:p>
          <a:p>
            <a:pPr marL="1600200" lvl="3"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Fourth level</a:t>
            </a:r>
            <a:endParaRPr lang="en-US" sz="1600" b="0" u="none" strike="noStrike">
              <a:solidFill>
                <a:schemeClr val="dk1"/>
              </a:solidFill>
              <a:effectLst/>
              <a:uFillTx/>
              <a:latin typeface="Calibri"/>
            </a:endParaRPr>
          </a:p>
          <a:p>
            <a:pPr marL="2057400" lvl="4" indent="-228600" algn="l" defTabSz="457200">
              <a:lnSpc>
                <a:spcPct val="100000"/>
              </a:lnSpc>
              <a:spcBef>
                <a:spcPts val="320"/>
              </a:spcBef>
              <a:buClr>
                <a:srgbClr val="000000"/>
              </a:buClr>
              <a:buFont typeface="Arial"/>
              <a:buChar char="»"/>
              <a:tabLst>
                <a:tab pos="0" algn="l"/>
              </a:tabLst>
            </a:pPr>
            <a:r>
              <a:rPr lang="en-US" sz="1600" b="0" u="none" strike="noStrike">
                <a:solidFill>
                  <a:schemeClr val="dk1"/>
                </a:solidFill>
                <a:effectLst/>
                <a:uFillTx/>
                <a:latin typeface="Calibri"/>
              </a:rPr>
              <a:t>Fifth level</a:t>
            </a:r>
            <a:endParaRPr lang="en-US" sz="1600" b="0" u="none" strike="noStrike">
              <a:solidFill>
                <a:schemeClr val="dk1"/>
              </a:solidFill>
              <a:effectLst/>
              <a:uFillTx/>
              <a:latin typeface="Calibri"/>
            </a:endParaRPr>
          </a:p>
        </p:txBody>
      </p:sp>
      <p:sp>
        <p:nvSpPr>
          <p:cNvPr id="55" name="PlaceHolder 6"/>
          <p:cNvSpPr>
            <a:spLocks noGrp="1"/>
          </p:cNvSpPr>
          <p:nvPr>
            <p:ph type="dt" idx="28"/>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56" name="PlaceHolder 7"/>
          <p:cNvSpPr>
            <a:spLocks noGrp="1"/>
          </p:cNvSpPr>
          <p:nvPr>
            <p:ph type="ftr" idx="29"/>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7" name="PlaceHolder 8"/>
          <p:cNvSpPr>
            <a:spLocks noGrp="1"/>
          </p:cNvSpPr>
          <p:nvPr>
            <p:ph type="sldNum" idx="30"/>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C208F4D1-0194-4740-A75E-6639BD8B134F}"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bg>
      <p:bgPr>
        <a:solidFill>
          <a:srgbClr val="FFFFFF"/>
        </a:solidFill>
      </p:bgPr>
    </p:bg>
    <p:spTree>
      <p:nvGrpSpPr>
        <p:cNvPr id="1" name=""/>
        <p:cNvGrpSpPr/>
        <p:nvPr/>
      </p:nvGrpSpPr>
      <p:grpSpPr>
        <a:xfrm>
          <a:off x="0" y="0"/>
          <a:ext cx="0" cy="0"/>
          <a:chOff x="0" y="0"/>
          <a:chExt cx="0" cy="0"/>
        </a:xfrm>
      </p:grpSpPr>
      <p:sp>
        <p:nvSpPr>
          <p:cNvPr id="58" name="PlaceHolder 1"/>
          <p:cNvSpPr>
            <a:spLocks noGrp="1"/>
          </p:cNvSpPr>
          <p:nvPr>
            <p:ph type="title"/>
          </p:nvPr>
        </p:nvSpPr>
        <p:spPr>
          <a:xfrm>
            <a:off x="457200" y="274680"/>
            <a:ext cx="8228880" cy="1142280"/>
          </a:xfrm>
          <a:prstGeom prst="rect">
            <a:avLst/>
          </a:prstGeom>
          <a:noFill/>
          <a:ln w="0">
            <a:noFill/>
          </a:ln>
        </p:spPr>
        <p:txBody>
          <a:bodyPr lIns="91440" tIns="45720" rIns="91440" bIns="45720" anchor="ctr">
            <a:noAutofit/>
          </a:bodyPr>
          <a:lstStyle>
            <a:lvl1pPr indent="0" algn="ctr" defTabSz="457200">
              <a:lnSpc>
                <a:spcPct val="100000"/>
              </a:lnSpc>
              <a:buNone/>
              <a:tabLst>
                <a:tab pos="0" algn="l"/>
              </a:tabLst>
              <a:defRPr lang="en-US" sz="4400" b="0" u="none" strike="noStrike">
                <a:solidFill>
                  <a:schemeClr val="dk1"/>
                </a:solidFill>
                <a:effectLst/>
                <a:uFillTx/>
                <a:latin typeface="Calibri"/>
              </a:defRPr>
            </a:lvl1pPr>
          </a:lstStyle>
          <a:p>
            <a:pPr indent="0" algn="ctr" defTabSz="457200">
              <a:lnSpc>
                <a:spcPct val="100000"/>
              </a:lnSpc>
              <a:buNone/>
              <a:tabLst>
                <a:tab pos="0" algn="l"/>
              </a:tabLst>
            </a:pPr>
            <a:r>
              <a:rPr lang="en-US" sz="4400" b="0" u="none" strike="noStrike">
                <a:solidFill>
                  <a:schemeClr val="dk1"/>
                </a:solidFill>
                <a:effectLst/>
                <a:uFillTx/>
                <a:latin typeface="Calibri"/>
              </a:rPr>
              <a:t>Click to edit Master title style</a:t>
            </a:r>
            <a:endParaRPr lang="en-US" sz="4400" b="0" u="none" strike="noStrike">
              <a:solidFill>
                <a:schemeClr val="dk1"/>
              </a:solidFill>
              <a:effectLst/>
              <a:uFillTx/>
              <a:latin typeface="Calibri"/>
            </a:endParaRPr>
          </a:p>
        </p:txBody>
      </p:sp>
      <p:sp>
        <p:nvSpPr>
          <p:cNvPr id="59" name="PlaceHolder 2"/>
          <p:cNvSpPr>
            <a:spLocks noGrp="1"/>
          </p:cNvSpPr>
          <p:nvPr>
            <p:ph type="dt" idx="31"/>
          </p:nvPr>
        </p:nvSpPr>
        <p:spPr>
          <a:xfrm>
            <a:off x="457200" y="6356520"/>
            <a:ext cx="2133000" cy="364320"/>
          </a:xfrm>
          <a:prstGeom prst="rect">
            <a:avLst/>
          </a:prstGeom>
          <a:noFill/>
          <a:ln w="0">
            <a:noFill/>
          </a:ln>
        </p:spPr>
        <p:txBody>
          <a:bodyPr lIns="91440" tIns="45720" rIns="91440" bIns="45720" anchor="ctr">
            <a:noAutofit/>
          </a:bodyPr>
          <a:lstStyle>
            <a:lvl1pPr indent="0" algn="l"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l" defTabSz="457200">
              <a:lnSpc>
                <a:spcPct val="100000"/>
              </a:lnSpc>
              <a:buNone/>
              <a:tabLst>
                <a:tab pos="0" algn="l"/>
              </a:tabLst>
            </a:pPr>
            <a:r>
              <a:rPr lang="en-US" sz="1200" b="0" u="none" strike="noStrike">
                <a:solidFill>
                  <a:schemeClr val="dk1">
                    <a:tint val="75000"/>
                  </a:schemeClr>
                </a:solidFill>
                <a:effectLst/>
                <a:uFillTx/>
                <a:latin typeface="Calibri"/>
              </a:rPr>
              <a:t>&lt;date/time&gt;</a:t>
            </a:r>
            <a:endParaRPr lang="en-US" sz="1200" b="0" u="none" strike="noStrike">
              <a:solidFill>
                <a:srgbClr val="000000"/>
              </a:solidFill>
              <a:effectLst/>
              <a:uFillTx/>
              <a:latin typeface="Times New Roman"/>
            </a:endParaRPr>
          </a:p>
        </p:txBody>
      </p:sp>
      <p:sp>
        <p:nvSpPr>
          <p:cNvPr id="60" name="PlaceHolder 3"/>
          <p:cNvSpPr>
            <a:spLocks noGrp="1"/>
          </p:cNvSpPr>
          <p:nvPr>
            <p:ph type="ftr" idx="32"/>
          </p:nvPr>
        </p:nvSpPr>
        <p:spPr>
          <a:xfrm>
            <a:off x="3124080" y="6356520"/>
            <a:ext cx="2894760" cy="36432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en-US" sz="1400" b="0" u="none" strike="noStrike">
                <a:solidFill>
                  <a:srgbClr val="000000"/>
                </a:solidFill>
                <a:effectLst/>
                <a:uFillTx/>
                <a:latin typeface="Times New Roman"/>
              </a:defRPr>
            </a:lvl1pPr>
          </a:lstStyle>
          <a:p>
            <a:pPr indent="0" algn="ctr">
              <a:lnSpc>
                <a:spcPct val="100000"/>
              </a:lnSpc>
              <a:buNone/>
              <a:tabLst>
                <a:tab pos="0" algn="l"/>
              </a:tabLst>
            </a:pPr>
            <a:r>
              <a:rPr lang="en-US"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61" name="PlaceHolder 4"/>
          <p:cNvSpPr>
            <a:spLocks noGrp="1"/>
          </p:cNvSpPr>
          <p:nvPr>
            <p:ph type="sldNum" idx="33"/>
          </p:nvPr>
        </p:nvSpPr>
        <p:spPr>
          <a:xfrm>
            <a:off x="6553080" y="6356520"/>
            <a:ext cx="2133000" cy="364320"/>
          </a:xfrm>
          <a:prstGeom prst="rect">
            <a:avLst/>
          </a:prstGeom>
          <a:noFill/>
          <a:ln w="0">
            <a:noFill/>
          </a:ln>
        </p:spPr>
        <p:txBody>
          <a:bodyPr lIns="91440" tIns="45720" rIns="91440" bIns="45720" anchor="ctr">
            <a:noAutofit/>
          </a:bodyPr>
          <a:lstStyle>
            <a:lvl1pPr indent="0" algn="r" defTabSz="457200">
              <a:lnSpc>
                <a:spcPct val="100000"/>
              </a:lnSpc>
              <a:buNone/>
              <a:tabLst>
                <a:tab pos="0" algn="l"/>
              </a:tabLst>
              <a:defRPr lang="en-US" sz="1200" b="0" u="none" strike="noStrike">
                <a:solidFill>
                  <a:schemeClr val="dk1">
                    <a:tint val="75000"/>
                  </a:schemeClr>
                </a:solidFill>
                <a:effectLst/>
                <a:uFillTx/>
                <a:latin typeface="Calibri"/>
              </a:defRPr>
            </a:lvl1pPr>
          </a:lstStyle>
          <a:p>
            <a:pPr indent="0" algn="r" defTabSz="457200">
              <a:lnSpc>
                <a:spcPct val="100000"/>
              </a:lnSpc>
              <a:buNone/>
              <a:tabLst>
                <a:tab pos="0" algn="l"/>
              </a:tabLst>
            </a:pPr>
            <a:fld id="{48F51BB4-96B2-42C4-AB87-81A4679BDB60}" type="slidenum">
              <a:rPr lang="en-US" sz="1200" b="0" u="none" strike="noStrike">
                <a:solidFill>
                  <a:schemeClr val="dk1">
                    <a:tint val="75000"/>
                  </a:schemeClr>
                </a:solidFill>
                <a:effectLst/>
                <a:uFillTx/>
                <a:latin typeface="Calibri"/>
              </a:rPr>
              <a:t>&lt;number&gt;</a:t>
            </a:fld>
            <a:endParaRPr lang="en-US" sz="1200" b="0" u="none" strike="noStrike">
              <a:solidFill>
                <a:srgbClr val="000000"/>
              </a:solidFill>
              <a:effectLst/>
              <a:uFillTx/>
              <a:latin typeface="Times New Roman"/>
            </a:endParaRPr>
          </a:p>
        </p:txBody>
      </p:sp>
      <p:sp>
        <p:nvSpPr>
          <p:cNvPr id="62" name="PlaceHolder 5"/>
          <p:cNvSpPr>
            <a:spLocks noGrp="1"/>
          </p:cNvSpPr>
          <p:nvPr>
            <p:ph type="body"/>
          </p:nvPr>
        </p:nvSpPr>
        <p:spPr>
          <a:xfrm>
            <a:off x="609480" y="1604520"/>
            <a:ext cx="10971720" cy="3976920"/>
          </a:xfrm>
          <a:prstGeom prst="rect">
            <a:avLst/>
          </a:prstGeom>
          <a:noFill/>
          <a:ln w="0">
            <a:noFill/>
          </a:ln>
        </p:spPr>
        <p:txBody>
          <a:bodyPr lIns="0" tIns="0" rIns="0" bIns="0" anchor="t">
            <a:normAutofit/>
          </a:bodyPr>
          <a:lstStyle>
            <a:lvl1pPr algn="l" defTabSz="457200">
              <a:lnSpc>
                <a:spcPct val="100000"/>
              </a:lnSpc>
              <a:spcBef>
                <a:spcPts val="641"/>
              </a:spcBef>
              <a:buClr>
                <a:srgbClr val="000000"/>
              </a:buClr>
              <a:buFont typeface="Arial"/>
              <a:buChar char="•"/>
              <a:defRPr lang="en-US" sz="3200" b="0" u="none" strike="noStrike">
                <a:solidFill>
                  <a:schemeClr val="dk1"/>
                </a:solidFill>
                <a:effectLst/>
                <a:uFillTx/>
                <a:latin typeface="Calibri"/>
              </a:defRPr>
            </a:lvl1pPr>
            <a:lvl2pPr lvl="1" algn="l" defTabSz="457200">
              <a:lnSpc>
                <a:spcPct val="100000"/>
              </a:lnSpc>
              <a:spcBef>
                <a:spcPts val="561"/>
              </a:spcBef>
              <a:buClr>
                <a:srgbClr val="000000"/>
              </a:buClr>
              <a:buSzPct val="75000"/>
              <a:buFont typeface="Symbol" charset="2"/>
              <a:buChar char=""/>
              <a:defRPr lang="en-US" sz="2800" b="0" u="none" strike="noStrike">
                <a:solidFill>
                  <a:schemeClr val="dk1"/>
                </a:solidFill>
                <a:effectLst/>
                <a:uFillTx/>
                <a:latin typeface="Calibri"/>
              </a:defRPr>
            </a:lvl2pPr>
            <a:lvl3pPr lvl="2" algn="l" defTabSz="457200">
              <a:lnSpc>
                <a:spcPct val="100000"/>
              </a:lnSpc>
              <a:spcBef>
                <a:spcPts val="479"/>
              </a:spcBef>
              <a:buClr>
                <a:srgbClr val="000000"/>
              </a:buClr>
              <a:buSzPct val="45000"/>
              <a:buFont typeface="Wingdings" charset="2"/>
              <a:buChar char=""/>
              <a:defRPr lang="en-US" sz="2400" b="0" u="none" strike="noStrike">
                <a:solidFill>
                  <a:schemeClr val="dk1"/>
                </a:solidFill>
                <a:effectLst/>
                <a:uFillTx/>
                <a:latin typeface="Calibri"/>
              </a:defRPr>
            </a:lvl3pPr>
            <a:lvl4pPr lvl="3" algn="l" defTabSz="457200">
              <a:lnSpc>
                <a:spcPct val="100000"/>
              </a:lnSpc>
              <a:spcBef>
                <a:spcPts val="400"/>
              </a:spcBef>
              <a:buClr>
                <a:srgbClr val="000000"/>
              </a:buClr>
              <a:buSzPct val="75000"/>
              <a:buFont typeface="Symbol" charset="2"/>
              <a:buChar char=""/>
              <a:defRPr lang="en-US" sz="2000" b="0" u="none" strike="noStrike">
                <a:solidFill>
                  <a:schemeClr val="dk1"/>
                </a:solidFill>
                <a:effectLst/>
                <a:uFillTx/>
                <a:latin typeface="Calibri"/>
              </a:defRPr>
            </a:lvl4pPr>
            <a:lvl5pPr lvl="4" algn="l" defTabSz="457200">
              <a:lnSpc>
                <a:spcPct val="100000"/>
              </a:lnSpc>
              <a:spcBef>
                <a:spcPts val="400"/>
              </a:spcBef>
              <a:buClr>
                <a:srgbClr val="000000"/>
              </a:buClr>
              <a:buSzPct val="45000"/>
              <a:buFont typeface="Wingdings" charset="2"/>
              <a:buChar char=""/>
              <a:defRPr lang="en-US" sz="2000" b="0" u="none" strike="noStrike">
                <a:solidFill>
                  <a:schemeClr val="dk1"/>
                </a:solidFill>
                <a:effectLst/>
                <a:uFillTx/>
                <a:latin typeface="Calibri"/>
              </a:defRPr>
            </a:lvl5pPr>
            <a:lvl6pPr lvl="5"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6pPr>
            <a:lvl7pPr lvl="6" algn="l" defTabSz="457200">
              <a:lnSpc>
                <a:spcPct val="100000"/>
              </a:lnSpc>
              <a:spcBef>
                <a:spcPts val="283"/>
              </a:spcBef>
              <a:buClr>
                <a:srgbClr val="000000"/>
              </a:buClr>
              <a:buSzPct val="45000"/>
              <a:buFont typeface="Wingdings" charset="2"/>
              <a:buChar char=""/>
              <a:defRPr lang="en-US" sz="2000" b="0" u="none" strike="noStrike">
                <a:solidFill>
                  <a:schemeClr val="dk1"/>
                </a:solidFill>
                <a:effectLst/>
                <a:uFillTx/>
                <a:latin typeface="Calibri"/>
              </a:defRPr>
            </a:lvl7pPr>
          </a:lstStyle>
          <a:p>
            <a:pPr marL="343080" indent="-343080" algn="l" defTabSz="457200">
              <a:lnSpc>
                <a:spcPct val="100000"/>
              </a:lnSpc>
              <a:spcBef>
                <a:spcPts val="641"/>
              </a:spcBef>
              <a:buClr>
                <a:srgbClr val="000000"/>
              </a:buClr>
              <a:buFont typeface="Arial"/>
              <a:buChar char="•"/>
            </a:pPr>
            <a:r>
              <a:rPr lang="en-US" sz="3200" b="0" u="none" strike="noStrike">
                <a:solidFill>
                  <a:schemeClr val="dk1"/>
                </a:solidFill>
                <a:effectLst/>
                <a:uFillTx/>
                <a:latin typeface="Calibri"/>
              </a:rPr>
              <a:t>Click to edit the outline text format</a:t>
            </a:r>
            <a:endParaRPr lang="en-US" sz="3200" b="0" u="none" strike="noStrike">
              <a:solidFill>
                <a:schemeClr val="dk1"/>
              </a:solidFill>
              <a:effectLst/>
              <a:uFillTx/>
              <a:latin typeface="Calibri"/>
            </a:endParaRPr>
          </a:p>
          <a:p>
            <a:pPr marL="864000" lvl="1" indent="-324000" algn="l" defTabSz="457200">
              <a:lnSpc>
                <a:spcPct val="100000"/>
              </a:lnSpc>
              <a:spcBef>
                <a:spcPts val="561"/>
              </a:spcBef>
              <a:buClr>
                <a:srgbClr val="000000"/>
              </a:buClr>
              <a:buSzPct val="75000"/>
              <a:buFont typeface="Symbol" charset="2"/>
              <a:buChar char=""/>
            </a:pPr>
            <a:r>
              <a:rPr lang="en-US" sz="2800" b="0" u="none" strike="noStrike">
                <a:solidFill>
                  <a:schemeClr val="dk1"/>
                </a:solidFill>
                <a:effectLst/>
                <a:uFillTx/>
                <a:latin typeface="Calibri"/>
              </a:rPr>
              <a:t>Second Outline Level</a:t>
            </a:r>
            <a:endParaRPr lang="en-US" sz="2800" b="0" u="none" strike="noStrike">
              <a:solidFill>
                <a:schemeClr val="dk1"/>
              </a:solidFill>
              <a:effectLst/>
              <a:uFillTx/>
              <a:latin typeface="Calibri"/>
            </a:endParaRPr>
          </a:p>
          <a:p>
            <a:pPr marL="1296000" lvl="2" indent="-288000" algn="l" defTabSz="457200">
              <a:lnSpc>
                <a:spcPct val="100000"/>
              </a:lnSpc>
              <a:spcBef>
                <a:spcPts val="479"/>
              </a:spcBef>
              <a:buClr>
                <a:srgbClr val="000000"/>
              </a:buClr>
              <a:buSzPct val="45000"/>
              <a:buFont typeface="Wingdings" charset="2"/>
              <a:buChar char=""/>
            </a:pPr>
            <a:r>
              <a:rPr lang="en-US" sz="2400" b="0" u="none" strike="noStrike">
                <a:solidFill>
                  <a:schemeClr val="dk1"/>
                </a:solidFill>
                <a:effectLst/>
                <a:uFillTx/>
                <a:latin typeface="Calibri"/>
              </a:rPr>
              <a:t>Third Outline Level</a:t>
            </a:r>
            <a:endParaRPr lang="en-US" sz="2400" b="0" u="none" strike="noStrike">
              <a:solidFill>
                <a:schemeClr val="dk1"/>
              </a:solidFill>
              <a:effectLst/>
              <a:uFillTx/>
              <a:latin typeface="Calibri"/>
            </a:endParaRPr>
          </a:p>
          <a:p>
            <a:pPr marL="1728000" lvl="3" indent="-216000" algn="l" defTabSz="457200">
              <a:lnSpc>
                <a:spcPct val="100000"/>
              </a:lnSpc>
              <a:spcBef>
                <a:spcPts val="400"/>
              </a:spcBef>
              <a:buClr>
                <a:srgbClr val="000000"/>
              </a:buClr>
              <a:buSzPct val="75000"/>
              <a:buFont typeface="Symbol" charset="2"/>
              <a:buChar char=""/>
            </a:pPr>
            <a:r>
              <a:rPr lang="en-US" sz="2000" b="0" u="none" strike="noStrike">
                <a:solidFill>
                  <a:schemeClr val="dk1"/>
                </a:solidFill>
                <a:effectLst/>
                <a:uFillTx/>
                <a:latin typeface="Calibri"/>
              </a:rPr>
              <a:t>Fourth Outline Level</a:t>
            </a:r>
            <a:endParaRPr lang="en-US" sz="2000" b="0" u="none" strike="noStrike">
              <a:solidFill>
                <a:schemeClr val="dk1"/>
              </a:solidFill>
              <a:effectLst/>
              <a:uFillTx/>
              <a:latin typeface="Calibri"/>
            </a:endParaRPr>
          </a:p>
          <a:p>
            <a:pPr marL="2160000" lvl="4" indent="-216000" algn="l" defTabSz="457200">
              <a:lnSpc>
                <a:spcPct val="100000"/>
              </a:lnSpc>
              <a:spcBef>
                <a:spcPts val="400"/>
              </a:spcBef>
              <a:buClr>
                <a:srgbClr val="000000"/>
              </a:buClr>
              <a:buSzPct val="45000"/>
              <a:buFont typeface="Wingdings" charset="2"/>
              <a:buChar char=""/>
            </a:pPr>
            <a:r>
              <a:rPr lang="en-US" sz="2000" b="0" u="none" strike="noStrike">
                <a:solidFill>
                  <a:schemeClr val="dk1"/>
                </a:solidFill>
                <a:effectLst/>
                <a:uFillTx/>
                <a:latin typeface="Calibri"/>
              </a:rPr>
              <a:t>Fifth Outline Level</a:t>
            </a:r>
            <a:endParaRPr lang="en-US" sz="2000" b="0" u="none" strike="noStrike">
              <a:solidFill>
                <a:schemeClr val="dk1"/>
              </a:solidFill>
              <a:effectLst/>
              <a:uFillTx/>
              <a:latin typeface="Calibri"/>
            </a:endParaRPr>
          </a:p>
          <a:p>
            <a:pPr marL="2592000" lvl="5"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Sixth Outline Level</a:t>
            </a:r>
            <a:endParaRPr lang="en-US" sz="2000" b="0" u="none" strike="noStrike">
              <a:solidFill>
                <a:schemeClr val="dk1"/>
              </a:solidFill>
              <a:effectLst/>
              <a:uFillTx/>
              <a:latin typeface="Calibri"/>
            </a:endParaRPr>
          </a:p>
          <a:p>
            <a:pPr marL="3024000" lvl="6" indent="-216000" algn="l" defTabSz="457200">
              <a:lnSpc>
                <a:spcPct val="100000"/>
              </a:lnSpc>
              <a:spcBef>
                <a:spcPts val="283"/>
              </a:spcBef>
              <a:buClr>
                <a:srgbClr val="000000"/>
              </a:buClr>
              <a:buSzPct val="45000"/>
              <a:buFont typeface="Wingdings" charset="2"/>
              <a:buChar char=""/>
            </a:pPr>
            <a:r>
              <a:rPr lang="en-US" sz="2000" b="0" u="none" strike="noStrike">
                <a:solidFill>
                  <a:schemeClr val="dk1"/>
                </a:solidFill>
                <a:effectLst/>
                <a:uFillTx/>
                <a:latin typeface="Calibri"/>
              </a:rPr>
              <a:t>Seventh Outline Level</a:t>
            </a:r>
            <a:endParaRPr lang="en-US" sz="2000" b="0" u="none" strike="noStrike">
              <a:solidFill>
                <a:schemeClr val="dk1"/>
              </a:solidFill>
              <a:effectLst/>
              <a:uFillTx/>
              <a:latin typeface="Calibri"/>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E994"/>
        </a:solidFill>
      </p:bgPr>
    </p:bg>
    <p:spTree>
      <p:nvGrpSpPr>
        <p:cNvPr id="1" name=""/>
        <p:cNvGrpSpPr/>
        <p:nvPr/>
      </p:nvGrpSpPr>
      <p:grpSpPr>
        <a:xfrm>
          <a:off x="0" y="0"/>
          <a:ext cx="0" cy="0"/>
          <a:chOff x="0" y="0"/>
          <a:chExt cx="0" cy="0"/>
        </a:xfrm>
      </p:grpSpPr>
      <p:sp>
        <p:nvSpPr>
          <p:cNvPr id="69" name="TextBox 1"/>
          <p:cNvSpPr/>
          <p:nvPr/>
        </p:nvSpPr>
        <p:spPr>
          <a:xfrm>
            <a:off x="3096000" y="1280160"/>
            <a:ext cx="5968440" cy="699120"/>
          </a:xfrm>
          <a:prstGeom prst="rect">
            <a:avLst/>
          </a:prstGeom>
          <a:noFill/>
          <a:ln w="0">
            <a:noFill/>
          </a:ln>
        </p:spPr>
        <p:style>
          <a:lnRef idx="0"/>
          <a:fillRef idx="0"/>
          <a:effectRef idx="0"/>
          <a:fontRef idx="minor"/>
        </p:style>
        <p:txBody>
          <a:bodyPr wrap="none" lIns="90000" tIns="45000" rIns="90000" bIns="45000" anchor="t">
            <a:spAutoFit/>
          </a:bodyPr>
          <a:p>
            <a:pPr algn="ctr" defTabSz="457200">
              <a:lnSpc>
                <a:spcPct val="100000"/>
              </a:lnSpc>
            </a:pPr>
            <a:r>
              <a:rPr lang="en-US" sz="4000" b="1" u="none" strike="noStrike">
                <a:solidFill>
                  <a:schemeClr val="dk1"/>
                </a:solidFill>
                <a:effectLst/>
                <a:uFillTx/>
                <a:latin typeface="Calibri"/>
              </a:rPr>
              <a:t>FCC RF Exposure Guidelines</a:t>
            </a:r>
            <a:endParaRPr lang="en-US" sz="4000" b="0" u="none" strike="noStrike">
              <a:solidFill>
                <a:srgbClr val="000000"/>
              </a:solidFill>
              <a:effectLst/>
              <a:uFillTx/>
              <a:latin typeface="Arial"/>
            </a:endParaRPr>
          </a:p>
        </p:txBody>
      </p:sp>
      <p:sp>
        <p:nvSpPr>
          <p:cNvPr id="70" name="TextBox 2"/>
          <p:cNvSpPr/>
          <p:nvPr/>
        </p:nvSpPr>
        <p:spPr>
          <a:xfrm>
            <a:off x="3501720" y="2788920"/>
            <a:ext cx="5157000" cy="881640"/>
          </a:xfrm>
          <a:prstGeom prst="rect">
            <a:avLst/>
          </a:prstGeom>
          <a:noFill/>
          <a:ln w="0">
            <a:noFill/>
          </a:ln>
        </p:spPr>
        <p:style>
          <a:lnRef idx="0"/>
          <a:fillRef idx="0"/>
          <a:effectRef idx="0"/>
          <a:fontRef idx="minor"/>
        </p:style>
        <p:txBody>
          <a:bodyPr wrap="none" lIns="90000" tIns="45000" rIns="90000" bIns="45000" anchor="t">
            <a:spAutoFit/>
          </a:bodyPr>
          <a:p>
            <a:pPr algn="ctr" defTabSz="457200">
              <a:lnSpc>
                <a:spcPct val="100000"/>
              </a:lnSpc>
            </a:pPr>
            <a:r>
              <a:rPr lang="en-US" sz="2600" b="0" u="none" strike="noStrike">
                <a:solidFill>
                  <a:schemeClr val="dk1"/>
                </a:solidFill>
                <a:effectLst/>
                <a:uFillTx/>
                <a:latin typeface="Calibri"/>
              </a:rPr>
              <a:t>Controlled vs. Uncontrolled Exposure</a:t>
            </a:r>
            <a:br>
              <a:rPr sz="2600"/>
            </a:br>
            <a:r>
              <a:rPr lang="en-US" sz="2600" b="0" u="none" strike="noStrike">
                <a:solidFill>
                  <a:schemeClr val="dk1"/>
                </a:solidFill>
                <a:effectLst/>
                <a:uFillTx/>
                <a:latin typeface="Calibri"/>
              </a:rPr>
              <a:t>and Practical Ham-Radio Calculations</a:t>
            </a:r>
            <a:endParaRPr lang="en-US" sz="2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E994"/>
        </a:solidFill>
      </p:bgPr>
    </p:bg>
    <p:spTree>
      <p:nvGrpSpPr>
        <p:cNvPr id="1" name=""/>
        <p:cNvGrpSpPr/>
        <p:nvPr/>
      </p:nvGrpSpPr>
      <p:grpSpPr>
        <a:xfrm>
          <a:off x="0" y="0"/>
          <a:ext cx="0" cy="0"/>
          <a:chOff x="0" y="0"/>
          <a:chExt cx="0" cy="0"/>
        </a:xfrm>
      </p:grpSpPr>
      <p:sp>
        <p:nvSpPr>
          <p:cNvPr id="71" name="TextBox 1"/>
          <p:cNvSpPr/>
          <p:nvPr/>
        </p:nvSpPr>
        <p:spPr>
          <a:xfrm>
            <a:off x="502920" y="274320"/>
            <a:ext cx="431784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1. Why RF Exposure Matters</a:t>
            </a:r>
            <a:endParaRPr lang="en-US" sz="2800" b="0" u="none" strike="noStrike">
              <a:solidFill>
                <a:srgbClr val="000000"/>
              </a:solidFill>
              <a:effectLst/>
              <a:uFillTx/>
              <a:latin typeface="Arial"/>
            </a:endParaRPr>
          </a:p>
        </p:txBody>
      </p:sp>
      <p:sp>
        <p:nvSpPr>
          <p:cNvPr id="72" name="TextBox 2"/>
          <p:cNvSpPr/>
          <p:nvPr/>
        </p:nvSpPr>
        <p:spPr>
          <a:xfrm>
            <a:off x="685800" y="1143000"/>
            <a:ext cx="10880640" cy="255744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RF energy can produce biological heating when exposure is sufficiently high.</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FCC rules establish Maximum Permissible Exposure (MPE) limits.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Amateur operators are responsible for ensuring their stations comply with applicable RF exposure requirements.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Evaluation considers frequency, power, antenna gain, duty cycle, distance, and who can enter the RF field.</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E994"/>
        </a:solidFill>
      </p:bgPr>
    </p:bg>
    <p:spTree>
      <p:nvGrpSpPr>
        <p:cNvPr id="1" name=""/>
        <p:cNvGrpSpPr/>
        <p:nvPr/>
      </p:nvGrpSpPr>
      <p:grpSpPr>
        <a:xfrm>
          <a:off x="0" y="0"/>
          <a:ext cx="0" cy="0"/>
          <a:chOff x="0" y="0"/>
          <a:chExt cx="0" cy="0"/>
        </a:xfrm>
      </p:grpSpPr>
      <p:sp>
        <p:nvSpPr>
          <p:cNvPr id="73" name="TextBox 1"/>
          <p:cNvSpPr/>
          <p:nvPr/>
        </p:nvSpPr>
        <p:spPr>
          <a:xfrm>
            <a:off x="502920" y="274320"/>
            <a:ext cx="600336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2. Controlled vs. Uncontrolled Exposure</a:t>
            </a:r>
            <a:endParaRPr lang="en-US" sz="2800" b="0" u="none" strike="noStrike">
              <a:solidFill>
                <a:srgbClr val="000000"/>
              </a:solidFill>
              <a:effectLst/>
              <a:uFillTx/>
              <a:latin typeface="Arial"/>
            </a:endParaRPr>
          </a:p>
        </p:txBody>
      </p:sp>
      <p:sp>
        <p:nvSpPr>
          <p:cNvPr id="74" name="TextBox 2"/>
          <p:cNvSpPr/>
          <p:nvPr/>
        </p:nvSpPr>
        <p:spPr>
          <a:xfrm>
            <a:off x="685800" y="1143000"/>
            <a:ext cx="10880640" cy="32277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Controlled / Occupational: people know RF exposure is present and can exercise control over their exposure.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For amateur stations, qualifying household members may be evaluated under controlled limits when appropriate RF-safety information has been provided.</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Uncontrolled / General Population: people may be unaware of the RF field or unable to control their exposure.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Neighbors, visitors, pedestrians, and other nearby members of the public generally require the uncontrolled limits.</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B66C"/>
        </a:solidFill>
      </p:bgPr>
    </p:bg>
    <p:spTree>
      <p:nvGrpSpPr>
        <p:cNvPr id="1" name=""/>
        <p:cNvGrpSpPr/>
        <p:nvPr/>
      </p:nvGrpSpPr>
      <p:grpSpPr>
        <a:xfrm>
          <a:off x="0" y="0"/>
          <a:ext cx="0" cy="0"/>
          <a:chOff x="0" y="0"/>
          <a:chExt cx="0" cy="0"/>
        </a:xfrm>
      </p:grpSpPr>
      <p:sp>
        <p:nvSpPr>
          <p:cNvPr id="75" name="TextBox 1"/>
          <p:cNvSpPr/>
          <p:nvPr/>
        </p:nvSpPr>
        <p:spPr>
          <a:xfrm>
            <a:off x="502920" y="274320"/>
            <a:ext cx="609012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3. MPE: Maximum Permissible Exposure</a:t>
            </a:r>
            <a:endParaRPr lang="en-US" sz="2800" b="0" u="none" strike="noStrike">
              <a:solidFill>
                <a:srgbClr val="000000"/>
              </a:solidFill>
              <a:effectLst/>
              <a:uFillTx/>
              <a:latin typeface="Arial"/>
            </a:endParaRPr>
          </a:p>
        </p:txBody>
      </p:sp>
      <p:sp>
        <p:nvSpPr>
          <p:cNvPr id="76" name="TextBox 2"/>
          <p:cNvSpPr/>
          <p:nvPr/>
        </p:nvSpPr>
        <p:spPr>
          <a:xfrm>
            <a:off x="685800" y="1143000"/>
            <a:ext cx="10880640" cy="27097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At common amateur frequencies, compliance is often evaluated using power density.</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Power density is commonly expressed in mW/cm².</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The allowable MPE depends on frequency and exposure category.</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Controlled limits are generally less restrictive than uncontrolled limits because exposed people are informed and able to control exposure.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Use the current FCC §1.1310 table for the exact limit at the operating frequency.</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TextBox 1"/>
          <p:cNvSpPr/>
          <p:nvPr/>
        </p:nvSpPr>
        <p:spPr>
          <a:xfrm>
            <a:off x="502920" y="255960"/>
            <a:ext cx="7644960" cy="5014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700" b="1" u="none" strike="noStrike">
                <a:solidFill>
                  <a:schemeClr val="dk1"/>
                </a:solidFill>
                <a:effectLst/>
                <a:uFillTx/>
                <a:latin typeface="Calibri"/>
              </a:rPr>
              <a:t>FCC MPE Limits at Common HF Amateur Frequencies</a:t>
            </a:r>
            <a:endParaRPr lang="en-US" sz="2700" b="0" u="none" strike="noStrike">
              <a:solidFill>
                <a:srgbClr val="000000"/>
              </a:solidFill>
              <a:effectLst/>
              <a:uFillTx/>
              <a:latin typeface="Arial"/>
            </a:endParaRPr>
          </a:p>
        </p:txBody>
      </p:sp>
      <p:graphicFrame>
        <p:nvGraphicFramePr>
          <p:cNvPr id="78" name="Table 2"/>
          <p:cNvGraphicFramePr/>
          <p:nvPr/>
        </p:nvGraphicFramePr>
        <p:xfrm>
          <a:off x="548640" y="1051560"/>
          <a:ext cx="10286640" cy="4526280"/>
        </p:xfrm>
        <a:graphic>
          <a:graphicData uri="http://schemas.openxmlformats.org/drawingml/2006/table">
            <a:tbl>
              <a:tblPr/>
              <a:tblGrid>
                <a:gridCol w="1920240"/>
                <a:gridCol w="2057400"/>
                <a:gridCol w="3154680"/>
                <a:gridCol w="3154680"/>
              </a:tblGrid>
              <a:tr h="411480">
                <a:tc>
                  <a:txBody>
                    <a:bodyPr anchor="t">
                      <a:noAutofit/>
                    </a:bodyPr>
                    <a:p>
                      <a:pPr algn="ctr" defTabSz="457200">
                        <a:lnSpc>
                          <a:spcPct val="100000"/>
                        </a:lnSpc>
                      </a:pPr>
                      <a:r>
                        <a:rPr lang="en-US" sz="1700" b="1" u="none" strike="noStrike">
                          <a:solidFill>
                            <a:srgbClr val="FFFFFF"/>
                          </a:solidFill>
                          <a:effectLst/>
                          <a:uFillTx/>
                          <a:latin typeface="Calibri"/>
                        </a:rPr>
                        <a:t>Ham band</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700" b="1" u="none" strike="noStrike">
                          <a:solidFill>
                            <a:srgbClr val="FFFFFF"/>
                          </a:solidFill>
                          <a:effectLst/>
                          <a:uFillTx/>
                          <a:latin typeface="Calibri"/>
                        </a:rPr>
                        <a:t>Example </a:t>
                      </a:r>
                      <a:r>
                        <a:rPr lang="en-US" sz="1700" b="1" u="none" strike="noStrike">
                          <a:solidFill>
                            <a:srgbClr val="FFFFFF"/>
                          </a:solidFill>
                          <a:effectLst/>
                          <a:uFillTx/>
                          <a:latin typeface="Calibri"/>
                        </a:rPr>
                        <a:t>freq.</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700" b="1" u="none" strike="noStrike">
                          <a:solidFill>
                            <a:srgbClr val="FFFFFF"/>
                          </a:solidFill>
                          <a:effectLst/>
                          <a:uFillTx/>
                          <a:latin typeface="Calibri"/>
                        </a:rPr>
                        <a:t>Controlled </a:t>
                      </a:r>
                      <a:r>
                        <a:rPr lang="en-US" sz="1700" b="1" u="none" strike="noStrike">
                          <a:solidFill>
                            <a:srgbClr val="FFFFFF"/>
                          </a:solidFill>
                          <a:effectLst/>
                          <a:uFillTx/>
                          <a:latin typeface="Calibri"/>
                        </a:rPr>
                        <a:t>MPE</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700" b="1" u="none" strike="noStrike">
                          <a:solidFill>
                            <a:srgbClr val="FFFFFF"/>
                          </a:solidFill>
                          <a:effectLst/>
                          <a:uFillTx/>
                          <a:latin typeface="Calibri"/>
                        </a:rPr>
                        <a:t>Uncontrolled </a:t>
                      </a:r>
                      <a:r>
                        <a:rPr lang="en-US" sz="1700" b="1" u="none" strike="noStrike">
                          <a:solidFill>
                            <a:srgbClr val="FFFFFF"/>
                          </a:solidFill>
                          <a:effectLst/>
                          <a:uFillTx/>
                          <a:latin typeface="Calibri"/>
                        </a:rPr>
                        <a:t>MPE</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160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1.9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100.00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49.86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80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3.75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64.00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12.80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60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5.35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31.44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6.29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40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7.15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17.60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3.52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30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10.125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8.78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1.76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20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14.2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4.46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0.89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17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18.1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2.75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0.55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15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21.2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2.00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0.40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12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24.94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1.45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0.29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10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28.4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1.12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0.22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bl>
          </a:graphicData>
        </a:graphic>
      </p:graphicFrame>
      <p:sp>
        <p:nvSpPr>
          <p:cNvPr id="79" name="TextBox 3"/>
          <p:cNvSpPr/>
          <p:nvPr/>
        </p:nvSpPr>
        <p:spPr>
          <a:xfrm>
            <a:off x="640080" y="5715000"/>
            <a:ext cx="9133560" cy="2880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1300" b="0" u="none" strike="noStrike">
                <a:solidFill>
                  <a:schemeClr val="dk1"/>
                </a:solidFill>
                <a:effectLst/>
                <a:uFillTx/>
                <a:latin typeface="Calibri"/>
              </a:rPr>
              <a:t>Representative frequencies shown. HF limits from 3–30 MHz vary as 1/f², so use the actual transmit frequency for a station evaluation.</a:t>
            </a:r>
            <a:endParaRPr lang="en-US" sz="1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0" name=""/>
          <p:cNvSpPr txBox="1"/>
          <p:nvPr/>
        </p:nvSpPr>
        <p:spPr>
          <a:xfrm>
            <a:off x="228600" y="914400"/>
            <a:ext cx="11814840" cy="6073920"/>
          </a:xfrm>
          <a:prstGeom prst="rect">
            <a:avLst/>
          </a:prstGeom>
          <a:noFill/>
          <a:ln w="0">
            <a:noFill/>
          </a:ln>
        </p:spPr>
        <p:txBody>
          <a:bodyPr lIns="90000" tIns="45000" rIns="90000" bIns="45000" anchor="t">
            <a:spAutoFit/>
          </a:bodyPr>
          <a:p>
            <a:r>
              <a:rPr lang="en-US" sz="1600" b="1" u="none" strike="noStrike">
                <a:solidFill>
                  <a:srgbClr val="000000"/>
                </a:solidFill>
                <a:effectLst/>
                <a:uFillTx/>
                <a:latin typeface="Arial"/>
              </a:rPr>
              <a:t>Duty Cycle </a:t>
            </a:r>
            <a:r>
              <a:rPr lang="en-US" sz="1600" b="1" u="none" strike="noStrike">
                <a:solidFill>
                  <a:srgbClr val="000000"/>
                </a:solidFill>
                <a:effectLst/>
                <a:uFillTx/>
                <a:latin typeface="Arial"/>
              </a:rPr>
              <a:t>Overview</a:t>
            </a:r>
            <a:endParaRPr lang="en-US" sz="1600" b="1" u="none" strike="noStrike">
              <a:solidFill>
                <a:srgbClr val="000000"/>
              </a:solidFill>
              <a:effectLst/>
              <a:uFillTx/>
              <a:latin typeface="Arial"/>
            </a:endParaRPr>
          </a:p>
          <a:p>
            <a:r>
              <a:rPr lang="en-US" sz="1600" b="0" u="none" strike="noStrike">
                <a:solidFill>
                  <a:srgbClr val="000000"/>
                </a:solidFill>
                <a:effectLst/>
                <a:uFillTx/>
                <a:latin typeface="Arial"/>
              </a:rPr>
              <a:t>The duty </a:t>
            </a:r>
            <a:r>
              <a:rPr lang="en-US" sz="1600" b="0" u="none" strike="noStrike">
                <a:solidFill>
                  <a:srgbClr val="000000"/>
                </a:solidFill>
                <a:effectLst/>
                <a:uFillTx/>
                <a:latin typeface="Arial"/>
              </a:rPr>
              <a:t>cycle refers </a:t>
            </a:r>
            <a:r>
              <a:rPr lang="en-US" sz="1600" b="0" u="none" strike="noStrike">
                <a:solidFill>
                  <a:srgbClr val="000000"/>
                </a:solidFill>
                <a:effectLst/>
                <a:uFillTx/>
                <a:latin typeface="Arial"/>
              </a:rPr>
              <a:t>to the </a:t>
            </a:r>
            <a:r>
              <a:rPr lang="en-US" sz="1600" b="0" u="none" strike="noStrike">
                <a:solidFill>
                  <a:srgbClr val="000000"/>
                </a:solidFill>
                <a:effectLst/>
                <a:uFillTx/>
                <a:latin typeface="Arial"/>
              </a:rPr>
              <a:t>percentage of </a:t>
            </a:r>
            <a:r>
              <a:rPr lang="en-US" sz="1600" b="0" u="none" strike="noStrike">
                <a:solidFill>
                  <a:srgbClr val="000000"/>
                </a:solidFill>
                <a:effectLst/>
                <a:uFillTx/>
                <a:latin typeface="Arial"/>
              </a:rPr>
              <a:t>time a </a:t>
            </a:r>
            <a:r>
              <a:rPr lang="en-US" sz="1600" b="0" u="none" strike="noStrike">
                <a:solidFill>
                  <a:srgbClr val="000000"/>
                </a:solidFill>
                <a:effectLst/>
                <a:uFillTx/>
                <a:latin typeface="Arial"/>
              </a:rPr>
              <a:t>transmitter is </a:t>
            </a:r>
            <a:r>
              <a:rPr lang="en-US" sz="1600" b="0" u="none" strike="noStrike">
                <a:solidFill>
                  <a:srgbClr val="000000"/>
                </a:solidFill>
                <a:effectLst/>
                <a:uFillTx/>
                <a:latin typeface="Arial"/>
              </a:rPr>
              <a:t>active during </a:t>
            </a:r>
            <a:r>
              <a:rPr lang="en-US" sz="1600" b="0" u="none" strike="noStrike">
                <a:solidFill>
                  <a:srgbClr val="000000"/>
                </a:solidFill>
                <a:effectLst/>
                <a:uFillTx/>
                <a:latin typeface="Arial"/>
              </a:rPr>
              <a:t>a </a:t>
            </a:r>
            <a:r>
              <a:rPr lang="en-US" sz="1600" b="0" u="none" strike="noStrike">
                <a:solidFill>
                  <a:srgbClr val="000000"/>
                </a:solidFill>
                <a:effectLst/>
                <a:uFillTx/>
                <a:latin typeface="Arial"/>
              </a:rPr>
              <a:t>transmission </a:t>
            </a:r>
            <a:r>
              <a:rPr lang="en-US" sz="1600" b="0" u="none" strike="noStrike">
                <a:solidFill>
                  <a:srgbClr val="000000"/>
                </a:solidFill>
                <a:effectLst/>
                <a:uFillTx/>
                <a:latin typeface="Arial"/>
              </a:rPr>
              <a:t>period. </a:t>
            </a:r>
            <a:r>
              <a:rPr lang="en-US" sz="1600" b="0" u="none" strike="noStrike">
                <a:solidFill>
                  <a:srgbClr val="000000"/>
                </a:solidFill>
                <a:effectLst/>
                <a:uFillTx/>
                <a:latin typeface="Arial"/>
              </a:rPr>
              <a:t>Different </a:t>
            </a:r>
            <a:r>
              <a:rPr lang="en-US" sz="1600" b="0" u="none" strike="noStrike">
                <a:solidFill>
                  <a:srgbClr val="000000"/>
                </a:solidFill>
                <a:effectLst/>
                <a:uFillTx/>
                <a:latin typeface="Arial"/>
              </a:rPr>
              <a:t>modes of </a:t>
            </a:r>
            <a:r>
              <a:rPr lang="en-US" sz="1600" b="0" u="none" strike="noStrike">
                <a:solidFill>
                  <a:srgbClr val="000000"/>
                </a:solidFill>
                <a:effectLst/>
                <a:uFillTx/>
                <a:latin typeface="Arial"/>
              </a:rPr>
              <a:t>communicatio</a:t>
            </a:r>
            <a:r>
              <a:rPr lang="en-US" sz="1600" b="0" u="none" strike="noStrike">
                <a:solidFill>
                  <a:srgbClr val="000000"/>
                </a:solidFill>
                <a:effectLst/>
                <a:uFillTx/>
                <a:latin typeface="Arial"/>
              </a:rPr>
              <a:t>n in amateur </a:t>
            </a:r>
            <a:r>
              <a:rPr lang="en-US" sz="1600" b="0" u="none" strike="noStrike">
                <a:solidFill>
                  <a:srgbClr val="000000"/>
                </a:solidFill>
                <a:effectLst/>
                <a:uFillTx/>
                <a:latin typeface="Arial"/>
              </a:rPr>
              <a:t>radio have </a:t>
            </a:r>
            <a:r>
              <a:rPr lang="en-US" sz="1600" b="0" u="none" strike="noStrike">
                <a:solidFill>
                  <a:srgbClr val="000000"/>
                </a:solidFill>
                <a:effectLst/>
                <a:uFillTx/>
                <a:latin typeface="Arial"/>
              </a:rPr>
              <a:t>varying duty </a:t>
            </a:r>
            <a:r>
              <a:rPr lang="en-US" sz="1600" b="0" u="none" strike="noStrike">
                <a:solidFill>
                  <a:srgbClr val="000000"/>
                </a:solidFill>
                <a:effectLst/>
                <a:uFillTx/>
                <a:latin typeface="Arial"/>
              </a:rPr>
              <a:t>cycles, which </a:t>
            </a:r>
            <a:r>
              <a:rPr lang="en-US" sz="1600" b="0" u="none" strike="noStrike">
                <a:solidFill>
                  <a:srgbClr val="000000"/>
                </a:solidFill>
                <a:effectLst/>
                <a:uFillTx/>
                <a:latin typeface="Arial"/>
              </a:rPr>
              <a:t>can </a:t>
            </a:r>
            <a:r>
              <a:rPr lang="en-US" sz="1600" b="0" u="none" strike="noStrike">
                <a:solidFill>
                  <a:srgbClr val="000000"/>
                </a:solidFill>
                <a:effectLst/>
                <a:uFillTx/>
                <a:latin typeface="Arial"/>
              </a:rPr>
              <a:t>significantly </a:t>
            </a:r>
            <a:r>
              <a:rPr lang="en-US" sz="1600" b="0" u="none" strike="noStrike">
                <a:solidFill>
                  <a:srgbClr val="000000"/>
                </a:solidFill>
                <a:effectLst/>
                <a:uFillTx/>
                <a:latin typeface="Arial"/>
              </a:rPr>
              <a:t>impact </a:t>
            </a:r>
            <a:r>
              <a:rPr lang="en-US" sz="1600" b="0" u="none" strike="noStrike">
                <a:solidFill>
                  <a:srgbClr val="000000"/>
                </a:solidFill>
                <a:effectLst/>
                <a:uFillTx/>
                <a:latin typeface="Arial"/>
              </a:rPr>
              <a:t>equipment </a:t>
            </a:r>
            <a:r>
              <a:rPr lang="en-US" sz="1600" b="0" u="none" strike="noStrike">
                <a:solidFill>
                  <a:srgbClr val="000000"/>
                </a:solidFill>
                <a:effectLst/>
                <a:uFillTx/>
                <a:latin typeface="Arial"/>
              </a:rPr>
              <a:t>performance </a:t>
            </a:r>
            <a:r>
              <a:rPr lang="en-US" sz="1600" b="0" u="none" strike="noStrike">
                <a:solidFill>
                  <a:srgbClr val="000000"/>
                </a:solidFill>
                <a:effectLst/>
                <a:uFillTx/>
                <a:latin typeface="Arial"/>
              </a:rPr>
              <a:t>and longevity.</a:t>
            </a:r>
            <a:endParaRPr lang="en-US" sz="1600" b="0" u="none" strike="noStrike">
              <a:solidFill>
                <a:srgbClr val="000000"/>
              </a:solidFill>
              <a:effectLst/>
              <a:uFillTx/>
              <a:latin typeface="Arial"/>
            </a:endParaRPr>
          </a:p>
          <a:p>
            <a:r>
              <a:rPr lang="en-US" sz="1600" b="1" u="none" strike="noStrike">
                <a:solidFill>
                  <a:srgbClr val="000000"/>
                </a:solidFill>
                <a:effectLst/>
                <a:uFillTx/>
                <a:latin typeface="Arial"/>
              </a:rPr>
              <a:t>Duty Cycle </a:t>
            </a:r>
            <a:r>
              <a:rPr lang="en-US" sz="1600" b="1" u="none" strike="noStrike">
                <a:solidFill>
                  <a:srgbClr val="000000"/>
                </a:solidFill>
                <a:effectLst/>
                <a:uFillTx/>
                <a:latin typeface="Arial"/>
              </a:rPr>
              <a:t>Comparison</a:t>
            </a:r>
            <a:r>
              <a:rPr lang="en-US" sz="1600" b="1" u="none" strike="noStrike">
                <a:solidFill>
                  <a:srgbClr val="000000"/>
                </a:solidFill>
                <a:effectLst/>
                <a:uFillTx/>
                <a:latin typeface="Arial"/>
              </a:rPr>
              <a:t>s</a:t>
            </a:r>
            <a:endParaRPr lang="en-US" sz="1600" b="1" u="none" strike="noStrike">
              <a:solidFill>
                <a:srgbClr val="000000"/>
              </a:solidFill>
              <a:effectLst/>
              <a:uFillTx/>
              <a:latin typeface="Arial"/>
            </a:endParaRPr>
          </a:p>
          <a:p>
            <a:r>
              <a:rPr lang="en-US" sz="1600" b="0" u="none" strike="noStrike">
                <a:solidFill>
                  <a:srgbClr val="000000"/>
                </a:solidFill>
                <a:effectLst/>
                <a:uFillTx/>
                <a:latin typeface="Arial"/>
              </a:rPr>
              <a:t>Transmission </a:t>
            </a:r>
            <a:r>
              <a:rPr lang="en-US" sz="1600" b="0" u="none" strike="noStrike">
                <a:solidFill>
                  <a:srgbClr val="000000"/>
                </a:solidFill>
                <a:effectLst/>
                <a:uFillTx/>
                <a:latin typeface="Arial"/>
              </a:rPr>
              <a:t>Mode</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Duty Cycle</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SSB (Single </a:t>
            </a:r>
            <a:r>
              <a:rPr lang="en-US" sz="1600" b="0" u="none" strike="noStrike">
                <a:solidFill>
                  <a:srgbClr val="000000"/>
                </a:solidFill>
                <a:effectLst/>
                <a:uFillTx/>
                <a:latin typeface="Arial"/>
              </a:rPr>
              <a:t>Side Band)</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20%</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CW </a:t>
            </a:r>
            <a:r>
              <a:rPr lang="en-US" sz="1600" b="0" u="none" strike="noStrike">
                <a:solidFill>
                  <a:srgbClr val="000000"/>
                </a:solidFill>
                <a:effectLst/>
                <a:uFillTx/>
                <a:latin typeface="Arial"/>
              </a:rPr>
              <a:t>(Continuous </a:t>
            </a:r>
            <a:r>
              <a:rPr lang="en-US" sz="1600" b="0" u="none" strike="noStrike">
                <a:solidFill>
                  <a:srgbClr val="000000"/>
                </a:solidFill>
                <a:effectLst/>
                <a:uFillTx/>
                <a:latin typeface="Arial"/>
              </a:rPr>
              <a:t>Wave)</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50%</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Digital Modes </a:t>
            </a:r>
            <a:r>
              <a:rPr lang="en-US" sz="1600" b="0" u="none" strike="noStrike">
                <a:solidFill>
                  <a:srgbClr val="000000"/>
                </a:solidFill>
                <a:effectLst/>
                <a:uFillTx/>
                <a:latin typeface="Arial"/>
              </a:rPr>
              <a:t>(e.g., FT8)</a:t>
            </a:r>
            <a:endParaRPr lang="en-US" sz="1600" b="0" u="none" strike="noStrike">
              <a:solidFill>
                <a:srgbClr val="000000"/>
              </a:solidFill>
              <a:effectLst/>
              <a:uFillTx/>
              <a:latin typeface="Arial"/>
            </a:endParaRPr>
          </a:p>
          <a:p>
            <a:r>
              <a:rPr lang="en-US" sz="1600" b="0" u="none" strike="noStrike">
                <a:solidFill>
                  <a:srgbClr val="000000"/>
                </a:solidFill>
                <a:effectLst/>
                <a:uFillTx/>
                <a:latin typeface="Arial"/>
              </a:rPr>
              <a:t>Nearly 100%</a:t>
            </a:r>
            <a:endParaRPr lang="en-US" sz="1600" b="0" u="none" strike="noStrike">
              <a:solidFill>
                <a:srgbClr val="000000"/>
              </a:solidFill>
              <a:effectLst/>
              <a:uFillTx/>
              <a:latin typeface="Arial"/>
            </a:endParaRPr>
          </a:p>
          <a:p>
            <a:endParaRPr lang="en-US"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B66C"/>
        </a:solidFill>
      </p:bgPr>
    </p:bg>
    <p:spTree>
      <p:nvGrpSpPr>
        <p:cNvPr id="1" name=""/>
        <p:cNvGrpSpPr/>
        <p:nvPr/>
      </p:nvGrpSpPr>
      <p:grpSpPr>
        <a:xfrm>
          <a:off x="0" y="0"/>
          <a:ext cx="0" cy="0"/>
          <a:chOff x="0" y="0"/>
          <a:chExt cx="0" cy="0"/>
        </a:xfrm>
      </p:grpSpPr>
      <p:sp>
        <p:nvSpPr>
          <p:cNvPr id="81" name="TextBox 1"/>
          <p:cNvSpPr/>
          <p:nvPr/>
        </p:nvSpPr>
        <p:spPr>
          <a:xfrm>
            <a:off x="502920" y="274320"/>
            <a:ext cx="665640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4. First Calculate Average Transmitter Power</a:t>
            </a:r>
            <a:endParaRPr lang="en-US" sz="2800" b="0" u="none" strike="noStrike">
              <a:solidFill>
                <a:srgbClr val="000000"/>
              </a:solidFill>
              <a:effectLst/>
              <a:uFillTx/>
              <a:latin typeface="Arial"/>
            </a:endParaRPr>
          </a:p>
        </p:txBody>
      </p:sp>
      <p:sp>
        <p:nvSpPr>
          <p:cNvPr id="82" name="TextBox 2"/>
          <p:cNvSpPr/>
          <p:nvPr/>
        </p:nvSpPr>
        <p:spPr>
          <a:xfrm>
            <a:off x="685800" y="1143000"/>
            <a:ext cx="10880640" cy="27097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RF exposure is based on time-averaged exposure, so operating mode and transmit time matter.</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Average power ≈ Transmitter Power × Duty Cycle.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Example: 100 W transmitter at 50% transmit duty cycle → 100 × 0.50 = 50 W average.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If a mode transmits only 20% of the averaging period → 100 × 0.20 = 20 W average.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Use a realistic, defensible duty cycle for the operating mode and station.</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B66C"/>
        </a:solidFill>
      </p:bgPr>
    </p:bg>
    <p:spTree>
      <p:nvGrpSpPr>
        <p:cNvPr id="1" name=""/>
        <p:cNvGrpSpPr/>
        <p:nvPr/>
      </p:nvGrpSpPr>
      <p:grpSpPr>
        <a:xfrm>
          <a:off x="0" y="0"/>
          <a:ext cx="0" cy="0"/>
          <a:chOff x="0" y="0"/>
          <a:chExt cx="0" cy="0"/>
        </a:xfrm>
      </p:grpSpPr>
      <p:sp>
        <p:nvSpPr>
          <p:cNvPr id="83" name="TextBox 1"/>
          <p:cNvSpPr/>
          <p:nvPr/>
        </p:nvSpPr>
        <p:spPr>
          <a:xfrm>
            <a:off x="502920" y="274320"/>
            <a:ext cx="655524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5. </a:t>
            </a:r>
            <a:r>
              <a:rPr lang="en-US" sz="2800" b="1" u="none" strike="noStrike">
                <a:solidFill>
                  <a:schemeClr val="dk1"/>
                </a:solidFill>
                <a:effectLst/>
                <a:uFillTx/>
                <a:latin typeface="Calibri"/>
              </a:rPr>
              <a:t>Include </a:t>
            </a:r>
            <a:r>
              <a:rPr lang="en-US" sz="2800" b="1" u="none" strike="noStrike">
                <a:solidFill>
                  <a:schemeClr val="dk1"/>
                </a:solidFill>
                <a:effectLst/>
                <a:uFillTx/>
                <a:latin typeface="Calibri"/>
              </a:rPr>
              <a:t>Antenn</a:t>
            </a:r>
            <a:r>
              <a:rPr lang="en-US" sz="2800" b="1" u="none" strike="noStrike">
                <a:solidFill>
                  <a:schemeClr val="dk1"/>
                </a:solidFill>
                <a:effectLst/>
                <a:uFillTx/>
                <a:latin typeface="Calibri"/>
              </a:rPr>
              <a:t>a Gain </a:t>
            </a:r>
            <a:r>
              <a:rPr lang="en-US" sz="2800" b="1" u="none" strike="noStrike">
                <a:solidFill>
                  <a:schemeClr val="dk1"/>
                </a:solidFill>
                <a:effectLst/>
                <a:uFillTx/>
                <a:latin typeface="Calibri"/>
              </a:rPr>
              <a:t>and </a:t>
            </a:r>
            <a:r>
              <a:rPr lang="en-US" sz="2800" b="1" u="none" strike="noStrike">
                <a:solidFill>
                  <a:schemeClr val="dk1"/>
                </a:solidFill>
                <a:effectLst/>
                <a:uFillTx/>
                <a:latin typeface="Calibri"/>
              </a:rPr>
              <a:t>Feed-</a:t>
            </a:r>
            <a:r>
              <a:rPr lang="en-US" sz="2800" b="1" u="none" strike="noStrike">
                <a:solidFill>
                  <a:schemeClr val="dk1"/>
                </a:solidFill>
                <a:effectLst/>
                <a:uFillTx/>
                <a:latin typeface="Calibri"/>
              </a:rPr>
              <a:t>Line </a:t>
            </a:r>
            <a:r>
              <a:rPr lang="en-US" sz="2800" b="1" u="none" strike="noStrike">
                <a:solidFill>
                  <a:schemeClr val="dk1"/>
                </a:solidFill>
                <a:effectLst/>
                <a:uFillTx/>
                <a:latin typeface="Calibri"/>
              </a:rPr>
              <a:t>Loss</a:t>
            </a:r>
            <a:endParaRPr lang="en-US" sz="2800" b="0" u="none" strike="noStrike">
              <a:solidFill>
                <a:srgbClr val="000000"/>
              </a:solidFill>
              <a:effectLst/>
              <a:uFillTx/>
              <a:latin typeface="Arial"/>
            </a:endParaRPr>
          </a:p>
        </p:txBody>
      </p:sp>
      <p:sp>
        <p:nvSpPr>
          <p:cNvPr id="84" name="TextBox 2"/>
          <p:cNvSpPr/>
          <p:nvPr/>
        </p:nvSpPr>
        <p:spPr>
          <a:xfrm>
            <a:off x="685800" y="1143000"/>
            <a:ext cx="10880640" cy="27097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Convert antenna gain from dB to a linear power ratio:</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Gain ratio = 10^(Gain_dB / 10)</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Example: 6 dB gain → 10^(6/10) ≈ 3.98.</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A useful estimate of effective radiated power is: P × duty cycle × gain ratio × feed-line efficiency.</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Be careful whether antenna gain is specified in dBi or dBd.</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B66C"/>
        </a:solidFill>
      </p:bgPr>
    </p:bg>
    <p:spTree>
      <p:nvGrpSpPr>
        <p:cNvPr id="1" name=""/>
        <p:cNvGrpSpPr/>
        <p:nvPr/>
      </p:nvGrpSpPr>
      <p:grpSpPr>
        <a:xfrm>
          <a:off x="0" y="0"/>
          <a:ext cx="0" cy="0"/>
          <a:chOff x="0" y="0"/>
          <a:chExt cx="0" cy="0"/>
        </a:xfrm>
      </p:grpSpPr>
      <p:sp>
        <p:nvSpPr>
          <p:cNvPr id="85" name="TextBox 1"/>
          <p:cNvSpPr/>
          <p:nvPr/>
        </p:nvSpPr>
        <p:spPr>
          <a:xfrm>
            <a:off x="502920" y="274320"/>
            <a:ext cx="429588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6. Estimating Power Density</a:t>
            </a:r>
            <a:endParaRPr lang="en-US" sz="2800" b="0" u="none" strike="noStrike">
              <a:solidFill>
                <a:srgbClr val="000000"/>
              </a:solidFill>
              <a:effectLst/>
              <a:uFillTx/>
              <a:latin typeface="Arial"/>
            </a:endParaRPr>
          </a:p>
        </p:txBody>
      </p:sp>
      <p:sp>
        <p:nvSpPr>
          <p:cNvPr id="86" name="TextBox 2"/>
          <p:cNvSpPr/>
          <p:nvPr/>
        </p:nvSpPr>
        <p:spPr>
          <a:xfrm>
            <a:off x="685800" y="1143000"/>
            <a:ext cx="10880640" cy="304488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A common far-field estimate is: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S = (P × G) / (4πR²)</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S = power density; P = average power at the antenna; G = linear antenna gain; R = distance.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For a directional antenna, evaluate locations where people can be exposed to the strongest portion of the pattern.</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Near-field conditions and complex installations may require more detailed methods or measurements.</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B66C"/>
        </a:solidFill>
      </p:bgPr>
    </p:bg>
    <p:spTree>
      <p:nvGrpSpPr>
        <p:cNvPr id="1" name=""/>
        <p:cNvGrpSpPr/>
        <p:nvPr/>
      </p:nvGrpSpPr>
      <p:grpSpPr>
        <a:xfrm>
          <a:off x="0" y="0"/>
          <a:ext cx="0" cy="0"/>
          <a:chOff x="0" y="0"/>
          <a:chExt cx="0" cy="0"/>
        </a:xfrm>
      </p:grpSpPr>
      <p:sp>
        <p:nvSpPr>
          <p:cNvPr id="87" name="TextBox 1"/>
          <p:cNvSpPr/>
          <p:nvPr/>
        </p:nvSpPr>
        <p:spPr>
          <a:xfrm>
            <a:off x="502920" y="274320"/>
            <a:ext cx="527148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7. Worked Example: 100 W Station</a:t>
            </a:r>
            <a:endParaRPr lang="en-US" sz="2800" b="0" u="none" strike="noStrike">
              <a:solidFill>
                <a:srgbClr val="000000"/>
              </a:solidFill>
              <a:effectLst/>
              <a:uFillTx/>
              <a:latin typeface="Arial"/>
            </a:endParaRPr>
          </a:p>
        </p:txBody>
      </p:sp>
      <p:sp>
        <p:nvSpPr>
          <p:cNvPr id="88" name="TextBox 2"/>
          <p:cNvSpPr/>
          <p:nvPr/>
        </p:nvSpPr>
        <p:spPr>
          <a:xfrm>
            <a:off x="685800" y="1097280"/>
            <a:ext cx="9646200" cy="3360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spcAft>
                <a:spcPts val="799"/>
              </a:spcAft>
            </a:pPr>
            <a:r>
              <a:rPr lang="en-US" sz="2100" b="0" u="none" strike="noStrike">
                <a:solidFill>
                  <a:schemeClr val="dk1"/>
                </a:solidFill>
                <a:effectLst/>
                <a:uFillTx/>
                <a:latin typeface="Calibri"/>
              </a:rPr>
              <a:t>Assume: 100 W transmitter, 50% duty cycle, 3 dB antenna gain, negligible feed-line loss.</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1) Average power: 100 W × 0.50 = 50 W</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2) 3 dB gain ratio: 10^(3/10) ≈ 2.0</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3) Effective average radiated power ≈ 50 W × 2 = 100 W</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4) At 5 m:  S ≈ 100 / [4π(5²)] = 0.318 W/m²</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5) Convert units: 1 W/m² = 0.1 mW/cm²</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   Therefore S ≈ 0.0318 mW/cm²</a:t>
            </a:r>
            <a:endParaRPr lang="en-US" sz="2100" b="0" u="none" strike="noStrike">
              <a:solidFill>
                <a:srgbClr val="000000"/>
              </a:solidFill>
              <a:effectLst/>
              <a:uFillTx/>
              <a:latin typeface="Arial"/>
            </a:endParaRPr>
          </a:p>
          <a:p>
            <a:pPr defTabSz="457200">
              <a:lnSpc>
                <a:spcPct val="100000"/>
              </a:lnSpc>
              <a:spcAft>
                <a:spcPts val="799"/>
              </a:spcAft>
            </a:pPr>
            <a:r>
              <a:rPr lang="en-US" sz="2100" b="0" u="none" strike="noStrike">
                <a:solidFill>
                  <a:schemeClr val="dk1"/>
                </a:solidFill>
                <a:effectLst/>
                <a:uFillTx/>
                <a:latin typeface="Calibri"/>
              </a:rPr>
              <a:t>6) Compare 0.0318 mW/cm² with the applicable FCC MPE limit for that frequency.</a:t>
            </a:r>
            <a:endParaRPr lang="en-US" sz="21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B66C"/>
        </a:solidFill>
      </p:bgPr>
    </p:bg>
    <p:spTree>
      <p:nvGrpSpPr>
        <p:cNvPr id="1" name=""/>
        <p:cNvGrpSpPr/>
        <p:nvPr/>
      </p:nvGrpSpPr>
      <p:grpSpPr>
        <a:xfrm>
          <a:off x="0" y="0"/>
          <a:ext cx="0" cy="0"/>
          <a:chOff x="0" y="0"/>
          <a:chExt cx="0" cy="0"/>
        </a:xfrm>
      </p:grpSpPr>
      <p:sp>
        <p:nvSpPr>
          <p:cNvPr id="89" name="TextBox 1"/>
          <p:cNvSpPr/>
          <p:nvPr/>
        </p:nvSpPr>
        <p:spPr>
          <a:xfrm>
            <a:off x="502920" y="274320"/>
            <a:ext cx="522108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8. Solving for a Minimum Distance</a:t>
            </a:r>
            <a:endParaRPr lang="en-US" sz="2800" b="0" u="none" strike="noStrike">
              <a:solidFill>
                <a:srgbClr val="000000"/>
              </a:solidFill>
              <a:effectLst/>
              <a:uFillTx/>
              <a:latin typeface="Arial"/>
            </a:endParaRPr>
          </a:p>
        </p:txBody>
      </p:sp>
      <p:sp>
        <p:nvSpPr>
          <p:cNvPr id="90" name="TextBox 2"/>
          <p:cNvSpPr/>
          <p:nvPr/>
        </p:nvSpPr>
        <p:spPr>
          <a:xfrm>
            <a:off x="685800" y="1143000"/>
            <a:ext cx="10880640" cy="27097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If the applicable MPE limit is known, rearrange the equation:</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R = √[(P × G) / (4πS_limit)]</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Use consistent units throughout the calculation.</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Calculate separately when controlled and uncontrolled MPE limits differ.</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The uncontrolled calculation is especially important for property lines, sidewalks, neighboring homes, and visitor-accessible areas.</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4EA6B"/>
        </a:solidFill>
      </p:bgPr>
    </p:bg>
    <p:spTree>
      <p:nvGrpSpPr>
        <p:cNvPr id="1" name=""/>
        <p:cNvGrpSpPr/>
        <p:nvPr/>
      </p:nvGrpSpPr>
      <p:grpSpPr>
        <a:xfrm>
          <a:off x="0" y="0"/>
          <a:ext cx="0" cy="0"/>
          <a:chOff x="0" y="0"/>
          <a:chExt cx="0" cy="0"/>
        </a:xfrm>
      </p:grpSpPr>
      <p:sp>
        <p:nvSpPr>
          <p:cNvPr id="91" name="TextBox 1"/>
          <p:cNvSpPr/>
          <p:nvPr/>
        </p:nvSpPr>
        <p:spPr>
          <a:xfrm>
            <a:off x="502920" y="274320"/>
            <a:ext cx="664560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9. Multiple Bands and Multiple Transmitters</a:t>
            </a:r>
            <a:endParaRPr lang="en-US" sz="2800" b="0" u="none" strike="noStrike">
              <a:solidFill>
                <a:srgbClr val="000000"/>
              </a:solidFill>
              <a:effectLst/>
              <a:uFillTx/>
              <a:latin typeface="Arial"/>
            </a:endParaRPr>
          </a:p>
        </p:txBody>
      </p:sp>
      <p:sp>
        <p:nvSpPr>
          <p:cNvPr id="92" name="TextBox 2"/>
          <p:cNvSpPr/>
          <p:nvPr/>
        </p:nvSpPr>
        <p:spPr>
          <a:xfrm>
            <a:off x="685800" y="1143000"/>
            <a:ext cx="10880640" cy="27097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A station may operate on several bands with different FCC MPE limits.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Evaluate the bands and operating conditions that can produce the greatest exposure.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Simultaneous RF sources may need a combined-exposure evaluation.</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A common compliance approach is to sum each source's fractional contribution to its applicable limit.</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If station equipment, antennas, power, or accessible areas change, reconsider the evaluation.</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4EA6B"/>
        </a:solidFill>
      </p:bgPr>
    </p:bg>
    <p:spTree>
      <p:nvGrpSpPr>
        <p:cNvPr id="1" name=""/>
        <p:cNvGrpSpPr/>
        <p:nvPr/>
      </p:nvGrpSpPr>
      <p:grpSpPr>
        <a:xfrm>
          <a:off x="0" y="0"/>
          <a:ext cx="0" cy="0"/>
          <a:chOff x="0" y="0"/>
          <a:chExt cx="0" cy="0"/>
        </a:xfrm>
      </p:grpSpPr>
      <p:sp>
        <p:nvSpPr>
          <p:cNvPr id="93" name="TextBox 1"/>
          <p:cNvSpPr/>
          <p:nvPr/>
        </p:nvSpPr>
        <p:spPr>
          <a:xfrm>
            <a:off x="502920" y="274320"/>
            <a:ext cx="581364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10. Practical Ways to Reduce Exposure</a:t>
            </a:r>
            <a:endParaRPr lang="en-US" sz="2800" b="0" u="none" strike="noStrike">
              <a:solidFill>
                <a:srgbClr val="000000"/>
              </a:solidFill>
              <a:effectLst/>
              <a:uFillTx/>
              <a:latin typeface="Arial"/>
            </a:endParaRPr>
          </a:p>
        </p:txBody>
      </p:sp>
      <p:sp>
        <p:nvSpPr>
          <p:cNvPr id="94" name="TextBox 2"/>
          <p:cNvSpPr/>
          <p:nvPr/>
        </p:nvSpPr>
        <p:spPr>
          <a:xfrm>
            <a:off x="685800" y="1143000"/>
            <a:ext cx="10880640" cy="319716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Increase the distance between people and the antenna.</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Raise or relocate the antenna so high-field areas are inaccessible.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Reduce transmitter power when full power is unnecessary.</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Reduce transmit duty cycle where operationally appropriate.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Use barriers, signs, or access restrictions where needed.</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Account for antenna directionality and avoid aiming high-gain antennas toward occupied areas at close range.</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D4EA6B"/>
        </a:solidFill>
      </p:bgPr>
    </p:bg>
    <p:spTree>
      <p:nvGrpSpPr>
        <p:cNvPr id="1" name=""/>
        <p:cNvGrpSpPr/>
        <p:nvPr/>
      </p:nvGrpSpPr>
      <p:grpSpPr>
        <a:xfrm>
          <a:off x="0" y="0"/>
          <a:ext cx="0" cy="0"/>
          <a:chOff x="0" y="0"/>
          <a:chExt cx="0" cy="0"/>
        </a:xfrm>
      </p:grpSpPr>
      <p:sp>
        <p:nvSpPr>
          <p:cNvPr id="95" name="TextBox 1"/>
          <p:cNvSpPr/>
          <p:nvPr/>
        </p:nvSpPr>
        <p:spPr>
          <a:xfrm>
            <a:off x="502920" y="274320"/>
            <a:ext cx="290052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11. Key Takeaways</a:t>
            </a:r>
            <a:endParaRPr lang="en-US" sz="2800" b="0" u="none" strike="noStrike">
              <a:solidFill>
                <a:srgbClr val="000000"/>
              </a:solidFill>
              <a:effectLst/>
              <a:uFillTx/>
              <a:latin typeface="Arial"/>
            </a:endParaRPr>
          </a:p>
        </p:txBody>
      </p:sp>
      <p:sp>
        <p:nvSpPr>
          <p:cNvPr id="96" name="TextBox 2"/>
          <p:cNvSpPr/>
          <p:nvPr/>
        </p:nvSpPr>
        <p:spPr>
          <a:xfrm>
            <a:off x="685800" y="1143000"/>
            <a:ext cx="10880640" cy="286200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Know whether each potentially exposed person falls under controlled or uncontrolled limits.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Determine frequency, transmitter power, duty cycle, feed-line loss, antenna gain, and distance.</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Estimate power density or use an FCC-recognized evaluation method.</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Compare the result with the applicable FCC MPE limit.</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Document the evaluation and revisit it when the station changes.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When in doubt, use conservative assumptions or obtain a more detailed RF evaluation.</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TextBox 1"/>
          <p:cNvSpPr/>
          <p:nvPr/>
        </p:nvSpPr>
        <p:spPr>
          <a:xfrm>
            <a:off x="502920" y="274320"/>
            <a:ext cx="2948400" cy="5166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800" b="1" u="none" strike="noStrike">
                <a:solidFill>
                  <a:schemeClr val="dk1"/>
                </a:solidFill>
                <a:effectLst/>
                <a:uFillTx/>
                <a:latin typeface="Calibri"/>
              </a:rPr>
              <a:t>12. FCC </a:t>
            </a:r>
            <a:r>
              <a:rPr lang="en-US" sz="2800" b="1" u="none" strike="noStrike">
                <a:solidFill>
                  <a:schemeClr val="dk1"/>
                </a:solidFill>
                <a:effectLst/>
                <a:uFillTx/>
                <a:latin typeface="Calibri"/>
              </a:rPr>
              <a:t>Referen</a:t>
            </a:r>
            <a:r>
              <a:rPr lang="en-US" sz="2800" b="1" u="none" strike="noStrike">
                <a:solidFill>
                  <a:schemeClr val="dk1"/>
                </a:solidFill>
                <a:effectLst/>
                <a:uFillTx/>
                <a:latin typeface="Calibri"/>
              </a:rPr>
              <a:t>ces</a:t>
            </a:r>
            <a:endParaRPr lang="en-US" sz="2800" b="0" u="none" strike="noStrike">
              <a:solidFill>
                <a:srgbClr val="000000"/>
              </a:solidFill>
              <a:effectLst/>
              <a:uFillTx/>
              <a:latin typeface="Arial"/>
            </a:endParaRPr>
          </a:p>
        </p:txBody>
      </p:sp>
      <p:sp>
        <p:nvSpPr>
          <p:cNvPr id="98" name="TextBox 2"/>
          <p:cNvSpPr/>
          <p:nvPr/>
        </p:nvSpPr>
        <p:spPr>
          <a:xfrm>
            <a:off x="685800" y="1143000"/>
            <a:ext cx="10880640" cy="2709720"/>
          </a:xfrm>
          <a:prstGeom prst="rect">
            <a:avLst/>
          </a:prstGeom>
          <a:noFill/>
          <a:ln w="0">
            <a:noFill/>
          </a:ln>
        </p:spPr>
        <p:style>
          <a:lnRef idx="0"/>
          <a:fillRef idx="0"/>
          <a:effectRef idx="0"/>
          <a:fontRef idx="minor"/>
        </p:style>
        <p:txBody>
          <a:bodyPr lIns="90000" tIns="45000" rIns="90000" bIns="45000" anchor="t">
            <a:spAutoFit/>
          </a:bodyPr>
          <a:p>
            <a:pPr defTabSz="457200">
              <a:lnSpc>
                <a:spcPct val="100000"/>
              </a:lnSpc>
              <a:spcAft>
                <a:spcPts val="1199"/>
              </a:spcAft>
            </a:pPr>
            <a:r>
              <a:rPr lang="en-US" sz="2200" b="0" u="none" strike="noStrike">
                <a:solidFill>
                  <a:schemeClr val="dk1"/>
                </a:solidFill>
                <a:effectLst/>
                <a:uFillTx/>
                <a:latin typeface="Calibri"/>
              </a:rPr>
              <a:t>47 CFR §97.13(c) — Amateur station RF exposure responsibility.</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47 CFR §1.1310 — FCC radiofrequency exposure limits.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47 CFR §1.1307 — Actions that may have significant environmental effects; RF exposure evaluation provisions.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FCC OET Bulletin 65 — Guidance for evaluating compliance with RF exposure limits.</a:t>
            </a:r>
            <a:endParaRPr lang="en-US" sz="2200" b="0" u="none" strike="noStrike">
              <a:solidFill>
                <a:srgbClr val="000000"/>
              </a:solidFill>
              <a:effectLst/>
              <a:uFillTx/>
              <a:latin typeface="Arial"/>
            </a:endParaRPr>
          </a:p>
          <a:p>
            <a:pPr defTabSz="457200">
              <a:lnSpc>
                <a:spcPct val="100000"/>
              </a:lnSpc>
              <a:spcAft>
                <a:spcPts val="1199"/>
              </a:spcAft>
            </a:pPr>
            <a:r>
              <a:rPr lang="en-US" sz="2200" b="0" u="none" strike="noStrike">
                <a:solidFill>
                  <a:schemeClr val="dk1"/>
                </a:solidFill>
                <a:effectLst/>
                <a:uFillTx/>
                <a:latin typeface="Calibri"/>
              </a:rPr>
              <a:t>FCC OET Knowledge Database — Current RF exposure guidance and procedures.</a:t>
            </a:r>
            <a:endParaRPr lang="en-US" sz="2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 name="TextBox 1"/>
          <p:cNvSpPr/>
          <p:nvPr/>
        </p:nvSpPr>
        <p:spPr>
          <a:xfrm>
            <a:off x="502920" y="255960"/>
            <a:ext cx="8974800" cy="5014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700" b="1" u="none" strike="noStrike">
                <a:solidFill>
                  <a:schemeClr val="dk1"/>
                </a:solidFill>
                <a:effectLst/>
                <a:uFillTx/>
                <a:latin typeface="Calibri"/>
              </a:rPr>
              <a:t>FCC MPE Limits at Common VHF/UHF/Microwave Frequencies</a:t>
            </a:r>
            <a:endParaRPr lang="en-US" sz="2700" b="0" u="none" strike="noStrike">
              <a:solidFill>
                <a:srgbClr val="000000"/>
              </a:solidFill>
              <a:effectLst/>
              <a:uFillTx/>
              <a:latin typeface="Arial"/>
            </a:endParaRPr>
          </a:p>
        </p:txBody>
      </p:sp>
      <p:graphicFrame>
        <p:nvGraphicFramePr>
          <p:cNvPr id="100" name="Table 2"/>
          <p:cNvGraphicFramePr/>
          <p:nvPr/>
        </p:nvGraphicFramePr>
        <p:xfrm>
          <a:off x="548640" y="1051560"/>
          <a:ext cx="10286640" cy="4526280"/>
        </p:xfrm>
        <a:graphic>
          <a:graphicData uri="http://schemas.openxmlformats.org/drawingml/2006/table">
            <a:tbl>
              <a:tblPr/>
              <a:tblGrid>
                <a:gridCol w="1920240"/>
                <a:gridCol w="2057400"/>
                <a:gridCol w="3154680"/>
                <a:gridCol w="3154680"/>
              </a:tblGrid>
              <a:tr h="411480">
                <a:tc>
                  <a:txBody>
                    <a:bodyPr anchor="t">
                      <a:noAutofit/>
                    </a:bodyPr>
                    <a:p>
                      <a:pPr algn="ctr" defTabSz="457200">
                        <a:lnSpc>
                          <a:spcPct val="100000"/>
                        </a:lnSpc>
                      </a:pPr>
                      <a:r>
                        <a:rPr lang="en-US" sz="1700" b="1" u="none" strike="noStrike">
                          <a:solidFill>
                            <a:srgbClr val="FFFFFF"/>
                          </a:solidFill>
                          <a:effectLst/>
                          <a:uFillTx/>
                          <a:latin typeface="Calibri"/>
                        </a:rPr>
                        <a:t>Ham band</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700" b="1" u="none" strike="noStrike">
                          <a:solidFill>
                            <a:srgbClr val="FFFFFF"/>
                          </a:solidFill>
                          <a:effectLst/>
                          <a:uFillTx/>
                          <a:latin typeface="Calibri"/>
                        </a:rPr>
                        <a:t>Example freq.</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700" b="1" u="none" strike="noStrike">
                          <a:solidFill>
                            <a:srgbClr val="FFFFFF"/>
                          </a:solidFill>
                          <a:effectLst/>
                          <a:uFillTx/>
                          <a:latin typeface="Calibri"/>
                        </a:rPr>
                        <a:t>Controlled MPE</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700" b="1" u="none" strike="noStrike">
                          <a:solidFill>
                            <a:srgbClr val="FFFFFF"/>
                          </a:solidFill>
                          <a:effectLst/>
                          <a:uFillTx/>
                          <a:latin typeface="Calibri"/>
                        </a:rPr>
                        <a:t>Uncontrolled MPE</a:t>
                      </a:r>
                      <a:endParaRPr lang="en-US" sz="17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6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50.1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0.20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2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146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0.20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1.25 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223.5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0.20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70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440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1.47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0.29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33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915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3.05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0.61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23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1296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4.32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0.86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13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2304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5.00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9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3456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5.00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5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5760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5.00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11480">
                <a:tc>
                  <a:txBody>
                    <a:bodyPr anchor="t">
                      <a:noAutofit/>
                    </a:bodyPr>
                    <a:p>
                      <a:pPr algn="ctr" defTabSz="457200">
                        <a:lnSpc>
                          <a:spcPct val="100000"/>
                        </a:lnSpc>
                      </a:pPr>
                      <a:r>
                        <a:rPr lang="en-US" sz="1600" b="0" u="none" strike="noStrike">
                          <a:solidFill>
                            <a:srgbClr val="000000"/>
                          </a:solidFill>
                          <a:effectLst/>
                          <a:uFillTx/>
                          <a:latin typeface="Calibri"/>
                        </a:rPr>
                        <a:t>3 cm</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10368 MHz</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5.00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600" b="0" u="none" strike="noStrike">
                          <a:solidFill>
                            <a:srgbClr val="000000"/>
                          </a:solidFill>
                          <a:effectLst/>
                          <a:uFillTx/>
                          <a:latin typeface="Calibri"/>
                        </a:rPr>
                        <a:t>1.00 mW/cm²</a:t>
                      </a:r>
                      <a:endParaRPr lang="en-US" sz="16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bl>
          </a:graphicData>
        </a:graphic>
      </p:graphicFrame>
      <p:sp>
        <p:nvSpPr>
          <p:cNvPr id="101" name="TextBox 3"/>
          <p:cNvSpPr/>
          <p:nvPr/>
        </p:nvSpPr>
        <p:spPr>
          <a:xfrm>
            <a:off x="640080" y="5715000"/>
            <a:ext cx="9786960" cy="28800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1300" b="0" u="none" strike="noStrike">
                <a:solidFill>
                  <a:schemeClr val="dk1"/>
                </a:solidFill>
                <a:effectLst/>
                <a:uFillTx/>
                <a:latin typeface="Calibri"/>
              </a:rPr>
              <a:t>30–300 MHz: 1.0 controlled / 0.2 uncontrolled. From 300–1500 MHz the limits rise with frequency; above 1500 MHz they are 5.0 / 1.0 mW/cm².</a:t>
            </a:r>
            <a:endParaRPr lang="en-US" sz="13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TextBox 1"/>
          <p:cNvSpPr/>
          <p:nvPr/>
        </p:nvSpPr>
        <p:spPr>
          <a:xfrm>
            <a:off x="502920" y="255960"/>
            <a:ext cx="6183000" cy="5014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700" b="1" u="none" strike="noStrike">
                <a:solidFill>
                  <a:schemeClr val="dk1"/>
                </a:solidFill>
                <a:effectLst/>
                <a:uFillTx/>
                <a:latin typeface="Calibri"/>
              </a:rPr>
              <a:t>FCC §1.1310 MPE Power-Density Formulas</a:t>
            </a:r>
            <a:endParaRPr lang="en-US" sz="2700" b="0" u="none" strike="noStrike">
              <a:solidFill>
                <a:srgbClr val="000000"/>
              </a:solidFill>
              <a:effectLst/>
              <a:uFillTx/>
              <a:latin typeface="Arial"/>
            </a:endParaRPr>
          </a:p>
        </p:txBody>
      </p:sp>
      <p:sp>
        <p:nvSpPr>
          <p:cNvPr id="103" name="TextBox 2"/>
          <p:cNvSpPr/>
          <p:nvPr/>
        </p:nvSpPr>
        <p:spPr>
          <a:xfrm>
            <a:off x="640080" y="1005840"/>
            <a:ext cx="9763560" cy="334152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spcAft>
                <a:spcPts val="799"/>
              </a:spcAft>
            </a:pPr>
            <a:r>
              <a:rPr lang="en-US" sz="2000" b="1" u="none" strike="noStrike">
                <a:solidFill>
                  <a:schemeClr val="dk1"/>
                </a:solidFill>
                <a:effectLst/>
                <a:uFillTx/>
                <a:latin typeface="Calibri"/>
              </a:rPr>
              <a:t>Occupation</a:t>
            </a:r>
            <a:r>
              <a:rPr lang="en-US" sz="2000" b="1" u="none" strike="noStrike">
                <a:solidFill>
                  <a:schemeClr val="dk1"/>
                </a:solidFill>
                <a:effectLst/>
                <a:uFillTx/>
                <a:latin typeface="Calibri"/>
              </a:rPr>
              <a:t>al / </a:t>
            </a:r>
            <a:r>
              <a:rPr lang="en-US" sz="2000" b="1" u="none" strike="noStrike">
                <a:solidFill>
                  <a:schemeClr val="dk1"/>
                </a:solidFill>
                <a:effectLst/>
                <a:uFillTx/>
                <a:latin typeface="Calibri"/>
              </a:rPr>
              <a:t>Controlled </a:t>
            </a:r>
            <a:r>
              <a:rPr lang="en-US" sz="2000" b="1" u="none" strike="noStrike">
                <a:solidFill>
                  <a:schemeClr val="dk1"/>
                </a:solidFill>
                <a:effectLst/>
                <a:uFillTx/>
                <a:latin typeface="Calibri"/>
              </a:rPr>
              <a:t>— </a:t>
            </a:r>
            <a:r>
              <a:rPr lang="en-US" sz="2000" b="1" u="none" strike="noStrike">
                <a:solidFill>
                  <a:schemeClr val="dk1"/>
                </a:solidFill>
                <a:effectLst/>
                <a:uFillTx/>
                <a:latin typeface="Calibri"/>
              </a:rPr>
              <a:t>averaging </a:t>
            </a:r>
            <a:r>
              <a:rPr lang="en-US" sz="2000" b="1" u="none" strike="noStrike">
                <a:solidFill>
                  <a:schemeClr val="dk1"/>
                </a:solidFill>
                <a:effectLst/>
                <a:uFillTx/>
                <a:latin typeface="Calibri"/>
              </a:rPr>
              <a:t>time: 6 </a:t>
            </a:r>
            <a:r>
              <a:rPr lang="en-US" sz="2000" b="1" u="none" strike="noStrike">
                <a:solidFill>
                  <a:schemeClr val="dk1"/>
                </a:solidFill>
                <a:effectLst/>
                <a:uFillTx/>
                <a:latin typeface="Calibri"/>
              </a:rPr>
              <a:t>minutes</a:t>
            </a:r>
            <a:endParaRPr lang="en-US" sz="2000" b="0" u="none" strike="noStrike">
              <a:solidFill>
                <a:srgbClr val="000000"/>
              </a:solidFill>
              <a:effectLst/>
              <a:uFillTx/>
              <a:latin typeface="Arial"/>
            </a:endParaRPr>
          </a:p>
          <a:p>
            <a:pPr defTabSz="457200">
              <a:lnSpc>
                <a:spcPct val="100000"/>
              </a:lnSpc>
              <a:spcAft>
                <a:spcPts val="799"/>
              </a:spcAft>
            </a:pPr>
            <a:r>
              <a:rPr lang="en-US" sz="2000" b="0" u="none" strike="noStrike">
                <a:solidFill>
                  <a:schemeClr val="dk1"/>
                </a:solidFill>
                <a:effectLst/>
                <a:uFillTx/>
                <a:latin typeface="Calibri"/>
              </a:rPr>
              <a:t>0.3–3 MHz: </a:t>
            </a:r>
            <a:r>
              <a:rPr lang="en-US" sz="2000" b="0" u="none" strike="noStrike">
                <a:solidFill>
                  <a:schemeClr val="dk1"/>
                </a:solidFill>
                <a:effectLst/>
                <a:uFillTx/>
                <a:latin typeface="Calibri"/>
              </a:rPr>
              <a:t>100 </a:t>
            </a:r>
            <a:r>
              <a:rPr lang="en-US" sz="2000" b="0" u="none" strike="noStrike">
                <a:solidFill>
                  <a:schemeClr val="dk1"/>
                </a:solidFill>
                <a:effectLst/>
                <a:uFillTx/>
                <a:latin typeface="Calibri"/>
              </a:rPr>
              <a:t>mW/cm²   | </a:t>
            </a:r>
            <a:r>
              <a:rPr lang="en-US" sz="2000" b="0" u="none" strike="noStrike">
                <a:solidFill>
                  <a:schemeClr val="dk1"/>
                </a:solidFill>
                <a:effectLst/>
                <a:uFillTx/>
                <a:latin typeface="Calibri"/>
              </a:rPr>
              <a:t>  3–30 </a:t>
            </a:r>
            <a:r>
              <a:rPr lang="en-US" sz="2000" b="0" u="none" strike="noStrike">
                <a:solidFill>
                  <a:schemeClr val="dk1"/>
                </a:solidFill>
                <a:effectLst/>
                <a:uFillTx/>
                <a:latin typeface="Calibri"/>
              </a:rPr>
              <a:t>MHz: </a:t>
            </a:r>
            <a:r>
              <a:rPr lang="en-US" sz="2000" b="0" u="none" strike="noStrike">
                <a:solidFill>
                  <a:schemeClr val="dk1"/>
                </a:solidFill>
                <a:effectLst/>
                <a:uFillTx/>
                <a:latin typeface="Calibri"/>
              </a:rPr>
              <a:t>900/f²   |   </a:t>
            </a:r>
            <a:r>
              <a:rPr lang="en-US" sz="2000" b="0" u="none" strike="noStrike">
                <a:solidFill>
                  <a:schemeClr val="dk1"/>
                </a:solidFill>
                <a:effectLst/>
                <a:uFillTx/>
                <a:latin typeface="Calibri"/>
              </a:rPr>
              <a:t>30–300 </a:t>
            </a:r>
            <a:r>
              <a:rPr lang="en-US" sz="2000" b="0" u="none" strike="noStrike">
                <a:solidFill>
                  <a:schemeClr val="dk1"/>
                </a:solidFill>
                <a:effectLst/>
                <a:uFillTx/>
                <a:latin typeface="Calibri"/>
              </a:rPr>
              <a:t>MHz: 1.0</a:t>
            </a:r>
            <a:endParaRPr lang="en-US" sz="2000" b="0" u="none" strike="noStrike">
              <a:solidFill>
                <a:srgbClr val="000000"/>
              </a:solidFill>
              <a:effectLst/>
              <a:uFillTx/>
              <a:latin typeface="Arial"/>
            </a:endParaRPr>
          </a:p>
          <a:p>
            <a:pPr defTabSz="457200">
              <a:lnSpc>
                <a:spcPct val="100000"/>
              </a:lnSpc>
              <a:spcAft>
                <a:spcPts val="799"/>
              </a:spcAft>
            </a:pPr>
            <a:r>
              <a:rPr lang="en-US" sz="2000" b="0" u="none" strike="noStrike">
                <a:solidFill>
                  <a:schemeClr val="dk1"/>
                </a:solidFill>
                <a:effectLst/>
                <a:uFillTx/>
                <a:latin typeface="Calibri"/>
              </a:rPr>
              <a:t>300–1500 </a:t>
            </a:r>
            <a:r>
              <a:rPr lang="en-US" sz="2000" b="0" u="none" strike="noStrike">
                <a:solidFill>
                  <a:schemeClr val="dk1"/>
                </a:solidFill>
                <a:effectLst/>
                <a:uFillTx/>
                <a:latin typeface="Calibri"/>
              </a:rPr>
              <a:t>MHz: f/300 </a:t>
            </a:r>
            <a:r>
              <a:rPr lang="en-US" sz="2000" b="0" u="none" strike="noStrike">
                <a:solidFill>
                  <a:schemeClr val="dk1"/>
                </a:solidFill>
                <a:effectLst/>
                <a:uFillTx/>
                <a:latin typeface="Calibri"/>
              </a:rPr>
              <a:t>  |   1500–</a:t>
            </a:r>
            <a:r>
              <a:rPr lang="en-US" sz="2000" b="0" u="none" strike="noStrike">
                <a:solidFill>
                  <a:schemeClr val="dk1"/>
                </a:solidFill>
                <a:effectLst/>
                <a:uFillTx/>
                <a:latin typeface="Calibri"/>
              </a:rPr>
              <a:t>100,000 </a:t>
            </a:r>
            <a:r>
              <a:rPr lang="en-US" sz="2000" b="0" u="none" strike="noStrike">
                <a:solidFill>
                  <a:schemeClr val="dk1"/>
                </a:solidFill>
                <a:effectLst/>
                <a:uFillTx/>
                <a:latin typeface="Calibri"/>
              </a:rPr>
              <a:t>MHz: 5.0 </a:t>
            </a:r>
            <a:r>
              <a:rPr lang="en-US" sz="2000" b="0" u="none" strike="noStrike">
                <a:solidFill>
                  <a:schemeClr val="dk1"/>
                </a:solidFill>
                <a:effectLst/>
                <a:uFillTx/>
                <a:latin typeface="Calibri"/>
              </a:rPr>
              <a:t>mW/cm²</a:t>
            </a:r>
            <a:endParaRPr lang="en-US" sz="2000" b="0" u="none" strike="noStrike">
              <a:solidFill>
                <a:srgbClr val="000000"/>
              </a:solidFill>
              <a:effectLst/>
              <a:uFillTx/>
              <a:latin typeface="Arial"/>
            </a:endParaRPr>
          </a:p>
          <a:p>
            <a:pPr defTabSz="457200">
              <a:lnSpc>
                <a:spcPct val="100000"/>
              </a:lnSpc>
              <a:spcAft>
                <a:spcPts val="799"/>
              </a:spcAft>
            </a:pPr>
            <a:endParaRPr lang="en-US" sz="1000" b="0" u="none" strike="noStrike">
              <a:solidFill>
                <a:srgbClr val="000000"/>
              </a:solidFill>
              <a:effectLst/>
              <a:uFillTx/>
              <a:latin typeface="Arial"/>
            </a:endParaRPr>
          </a:p>
          <a:p>
            <a:pPr defTabSz="457200">
              <a:lnSpc>
                <a:spcPct val="100000"/>
              </a:lnSpc>
              <a:spcAft>
                <a:spcPts val="799"/>
              </a:spcAft>
            </a:pPr>
            <a:r>
              <a:rPr lang="en-US" sz="2000" b="1" u="none" strike="noStrike">
                <a:solidFill>
                  <a:schemeClr val="dk1"/>
                </a:solidFill>
                <a:effectLst/>
                <a:uFillTx/>
                <a:latin typeface="Calibri"/>
              </a:rPr>
              <a:t>General </a:t>
            </a:r>
            <a:r>
              <a:rPr lang="en-US" sz="2000" b="1" u="none" strike="noStrike">
                <a:solidFill>
                  <a:schemeClr val="dk1"/>
                </a:solidFill>
                <a:effectLst/>
                <a:uFillTx/>
                <a:latin typeface="Calibri"/>
              </a:rPr>
              <a:t>Population </a:t>
            </a:r>
            <a:r>
              <a:rPr lang="en-US" sz="2000" b="1" u="none" strike="noStrike">
                <a:solidFill>
                  <a:schemeClr val="dk1"/>
                </a:solidFill>
                <a:effectLst/>
                <a:uFillTx/>
                <a:latin typeface="Calibri"/>
              </a:rPr>
              <a:t>/ </a:t>
            </a:r>
            <a:r>
              <a:rPr lang="en-US" sz="2000" b="1" u="none" strike="noStrike">
                <a:solidFill>
                  <a:schemeClr val="dk1"/>
                </a:solidFill>
                <a:effectLst/>
                <a:uFillTx/>
                <a:latin typeface="Calibri"/>
              </a:rPr>
              <a:t>Uncontroll</a:t>
            </a:r>
            <a:r>
              <a:rPr lang="en-US" sz="2000" b="1" u="none" strike="noStrike">
                <a:solidFill>
                  <a:schemeClr val="dk1"/>
                </a:solidFill>
                <a:effectLst/>
                <a:uFillTx/>
                <a:latin typeface="Calibri"/>
              </a:rPr>
              <a:t>ed — </a:t>
            </a:r>
            <a:r>
              <a:rPr lang="en-US" sz="2000" b="1" u="none" strike="noStrike">
                <a:solidFill>
                  <a:schemeClr val="dk1"/>
                </a:solidFill>
                <a:effectLst/>
                <a:uFillTx/>
                <a:latin typeface="Calibri"/>
              </a:rPr>
              <a:t>averaging </a:t>
            </a:r>
            <a:r>
              <a:rPr lang="en-US" sz="2000" b="1" u="none" strike="noStrike">
                <a:solidFill>
                  <a:schemeClr val="dk1"/>
                </a:solidFill>
                <a:effectLst/>
                <a:uFillTx/>
                <a:latin typeface="Calibri"/>
              </a:rPr>
              <a:t>time: 30 </a:t>
            </a:r>
            <a:r>
              <a:rPr lang="en-US" sz="2000" b="1" u="none" strike="noStrike">
                <a:solidFill>
                  <a:schemeClr val="dk1"/>
                </a:solidFill>
                <a:effectLst/>
                <a:uFillTx/>
                <a:latin typeface="Calibri"/>
              </a:rPr>
              <a:t>minutes</a:t>
            </a:r>
            <a:endParaRPr lang="en-US" sz="2000" b="0" u="none" strike="noStrike">
              <a:solidFill>
                <a:srgbClr val="000000"/>
              </a:solidFill>
              <a:effectLst/>
              <a:uFillTx/>
              <a:latin typeface="Arial"/>
            </a:endParaRPr>
          </a:p>
          <a:p>
            <a:pPr defTabSz="457200">
              <a:lnSpc>
                <a:spcPct val="100000"/>
              </a:lnSpc>
              <a:spcAft>
                <a:spcPts val="799"/>
              </a:spcAft>
            </a:pPr>
            <a:r>
              <a:rPr lang="en-US" sz="2000" b="0" u="none" strike="noStrike">
                <a:solidFill>
                  <a:schemeClr val="dk1"/>
                </a:solidFill>
                <a:effectLst/>
                <a:uFillTx/>
                <a:latin typeface="Calibri"/>
              </a:rPr>
              <a:t>0.3–1.34 </a:t>
            </a:r>
            <a:r>
              <a:rPr lang="en-US" sz="2000" b="0" u="none" strike="noStrike">
                <a:solidFill>
                  <a:schemeClr val="dk1"/>
                </a:solidFill>
                <a:effectLst/>
                <a:uFillTx/>
                <a:latin typeface="Calibri"/>
              </a:rPr>
              <a:t>MHz: 100 </a:t>
            </a:r>
            <a:r>
              <a:rPr lang="en-US" sz="2000" b="0" u="none" strike="noStrike">
                <a:solidFill>
                  <a:schemeClr val="dk1"/>
                </a:solidFill>
                <a:effectLst/>
                <a:uFillTx/>
                <a:latin typeface="Calibri"/>
              </a:rPr>
              <a:t>mW/cm²   | </a:t>
            </a:r>
            <a:r>
              <a:rPr lang="en-US" sz="2000" b="0" u="none" strike="noStrike">
                <a:solidFill>
                  <a:schemeClr val="dk1"/>
                </a:solidFill>
                <a:effectLst/>
                <a:uFillTx/>
                <a:latin typeface="Calibri"/>
              </a:rPr>
              <a:t>  1.34–30 </a:t>
            </a:r>
            <a:r>
              <a:rPr lang="en-US" sz="2000" b="0" u="none" strike="noStrike">
                <a:solidFill>
                  <a:schemeClr val="dk1"/>
                </a:solidFill>
                <a:effectLst/>
                <a:uFillTx/>
                <a:latin typeface="Calibri"/>
              </a:rPr>
              <a:t>MHz: </a:t>
            </a:r>
            <a:r>
              <a:rPr lang="en-US" sz="2000" b="0" u="none" strike="noStrike">
                <a:solidFill>
                  <a:schemeClr val="dk1"/>
                </a:solidFill>
                <a:effectLst/>
                <a:uFillTx/>
                <a:latin typeface="Calibri"/>
              </a:rPr>
              <a:t>180/f²   |   </a:t>
            </a:r>
            <a:r>
              <a:rPr lang="en-US" sz="2000" b="0" u="none" strike="noStrike">
                <a:solidFill>
                  <a:schemeClr val="dk1"/>
                </a:solidFill>
                <a:effectLst/>
                <a:uFillTx/>
                <a:latin typeface="Calibri"/>
              </a:rPr>
              <a:t>30–300 </a:t>
            </a:r>
            <a:r>
              <a:rPr lang="en-US" sz="2000" b="0" u="none" strike="noStrike">
                <a:solidFill>
                  <a:schemeClr val="dk1"/>
                </a:solidFill>
                <a:effectLst/>
                <a:uFillTx/>
                <a:latin typeface="Calibri"/>
              </a:rPr>
              <a:t>MHz: 0.2</a:t>
            </a:r>
            <a:endParaRPr lang="en-US" sz="2000" b="0" u="none" strike="noStrike">
              <a:solidFill>
                <a:srgbClr val="000000"/>
              </a:solidFill>
              <a:effectLst/>
              <a:uFillTx/>
              <a:latin typeface="Arial"/>
            </a:endParaRPr>
          </a:p>
          <a:p>
            <a:pPr defTabSz="457200">
              <a:lnSpc>
                <a:spcPct val="100000"/>
              </a:lnSpc>
              <a:spcAft>
                <a:spcPts val="799"/>
              </a:spcAft>
            </a:pPr>
            <a:r>
              <a:rPr lang="en-US" sz="2000" b="0" u="none" strike="noStrike">
                <a:solidFill>
                  <a:schemeClr val="dk1"/>
                </a:solidFill>
                <a:effectLst/>
                <a:uFillTx/>
                <a:latin typeface="Calibri"/>
              </a:rPr>
              <a:t>300–1500 </a:t>
            </a:r>
            <a:r>
              <a:rPr lang="en-US" sz="2000" b="0" u="none" strike="noStrike">
                <a:solidFill>
                  <a:schemeClr val="dk1"/>
                </a:solidFill>
                <a:effectLst/>
                <a:uFillTx/>
                <a:latin typeface="Calibri"/>
              </a:rPr>
              <a:t>MHz: </a:t>
            </a:r>
            <a:r>
              <a:rPr lang="en-US" sz="2000" b="0" u="none" strike="noStrike">
                <a:solidFill>
                  <a:schemeClr val="dk1"/>
                </a:solidFill>
                <a:effectLst/>
                <a:uFillTx/>
                <a:latin typeface="Calibri"/>
              </a:rPr>
              <a:t>f/1500   |   </a:t>
            </a:r>
            <a:r>
              <a:rPr lang="en-US" sz="2000" b="0" u="none" strike="noStrike">
                <a:solidFill>
                  <a:schemeClr val="dk1"/>
                </a:solidFill>
                <a:effectLst/>
                <a:uFillTx/>
                <a:latin typeface="Calibri"/>
              </a:rPr>
              <a:t>1500–</a:t>
            </a:r>
            <a:r>
              <a:rPr lang="en-US" sz="2000" b="0" u="none" strike="noStrike">
                <a:solidFill>
                  <a:schemeClr val="dk1"/>
                </a:solidFill>
                <a:effectLst/>
                <a:uFillTx/>
                <a:latin typeface="Calibri"/>
              </a:rPr>
              <a:t>100,000 </a:t>
            </a:r>
            <a:r>
              <a:rPr lang="en-US" sz="2000" b="0" u="none" strike="noStrike">
                <a:solidFill>
                  <a:schemeClr val="dk1"/>
                </a:solidFill>
                <a:effectLst/>
                <a:uFillTx/>
                <a:latin typeface="Calibri"/>
              </a:rPr>
              <a:t>MHz: 1.0 </a:t>
            </a:r>
            <a:r>
              <a:rPr lang="en-US" sz="2000" b="0" u="none" strike="noStrike">
                <a:solidFill>
                  <a:schemeClr val="dk1"/>
                </a:solidFill>
                <a:effectLst/>
                <a:uFillTx/>
                <a:latin typeface="Calibri"/>
              </a:rPr>
              <a:t>mW/cm²</a:t>
            </a:r>
            <a:endParaRPr lang="en-US" sz="2000" b="0" u="none" strike="noStrike">
              <a:solidFill>
                <a:srgbClr val="000000"/>
              </a:solidFill>
              <a:effectLst/>
              <a:uFillTx/>
              <a:latin typeface="Arial"/>
            </a:endParaRPr>
          </a:p>
          <a:p>
            <a:pPr defTabSz="457200">
              <a:lnSpc>
                <a:spcPct val="100000"/>
              </a:lnSpc>
              <a:spcAft>
                <a:spcPts val="799"/>
              </a:spcAft>
            </a:pPr>
            <a:endParaRPr lang="en-US" sz="1000" b="0" u="none" strike="noStrike">
              <a:solidFill>
                <a:srgbClr val="000000"/>
              </a:solidFill>
              <a:effectLst/>
              <a:uFillTx/>
              <a:latin typeface="Arial"/>
            </a:endParaRPr>
          </a:p>
          <a:p>
            <a:pPr defTabSz="457200">
              <a:lnSpc>
                <a:spcPct val="100000"/>
              </a:lnSpc>
              <a:spcAft>
                <a:spcPts val="799"/>
              </a:spcAft>
            </a:pPr>
            <a:r>
              <a:rPr lang="en-US" sz="2000" b="0" u="none" strike="noStrike">
                <a:solidFill>
                  <a:schemeClr val="dk1"/>
                </a:solidFill>
                <a:effectLst/>
                <a:uFillTx/>
                <a:latin typeface="Calibri"/>
              </a:rPr>
              <a:t>f = </a:t>
            </a:r>
            <a:r>
              <a:rPr lang="en-US" sz="2000" b="0" u="none" strike="noStrike">
                <a:solidFill>
                  <a:schemeClr val="dk1"/>
                </a:solidFill>
                <a:effectLst/>
                <a:uFillTx/>
                <a:latin typeface="Calibri"/>
              </a:rPr>
              <a:t>frequency </a:t>
            </a:r>
            <a:r>
              <a:rPr lang="en-US" sz="2000" b="0" u="none" strike="noStrike">
                <a:solidFill>
                  <a:schemeClr val="dk1"/>
                </a:solidFill>
                <a:effectLst/>
                <a:uFillTx/>
                <a:latin typeface="Calibri"/>
              </a:rPr>
              <a:t>in MHz. For </a:t>
            </a:r>
            <a:r>
              <a:rPr lang="en-US" sz="2000" b="0" u="none" strike="noStrike">
                <a:solidFill>
                  <a:schemeClr val="dk1"/>
                </a:solidFill>
                <a:effectLst/>
                <a:uFillTx/>
                <a:latin typeface="Calibri"/>
              </a:rPr>
              <a:t>formal </a:t>
            </a:r>
            <a:r>
              <a:rPr lang="en-US" sz="2000" b="0" u="none" strike="noStrike">
                <a:solidFill>
                  <a:schemeClr val="dk1"/>
                </a:solidFill>
                <a:effectLst/>
                <a:uFillTx/>
                <a:latin typeface="Calibri"/>
              </a:rPr>
              <a:t>compliance</a:t>
            </a:r>
            <a:r>
              <a:rPr lang="en-US" sz="2000" b="0" u="none" strike="noStrike">
                <a:solidFill>
                  <a:schemeClr val="dk1"/>
                </a:solidFill>
                <a:effectLst/>
                <a:uFillTx/>
                <a:latin typeface="Calibri"/>
              </a:rPr>
              <a:t>, use the </a:t>
            </a:r>
            <a:r>
              <a:rPr lang="en-US" sz="2000" b="0" u="none" strike="noStrike">
                <a:solidFill>
                  <a:schemeClr val="dk1"/>
                </a:solidFill>
                <a:effectLst/>
                <a:uFillTx/>
                <a:latin typeface="Calibri"/>
              </a:rPr>
              <a:t>actual </a:t>
            </a:r>
            <a:r>
              <a:rPr lang="en-US" sz="2000" b="0" u="none" strike="noStrike">
                <a:solidFill>
                  <a:schemeClr val="dk1"/>
                </a:solidFill>
                <a:effectLst/>
                <a:uFillTx/>
                <a:latin typeface="Calibri"/>
              </a:rPr>
              <a:t>frequency </a:t>
            </a:r>
            <a:r>
              <a:rPr lang="en-US" sz="2000" b="0" u="none" strike="noStrike">
                <a:solidFill>
                  <a:schemeClr val="dk1"/>
                </a:solidFill>
                <a:effectLst/>
                <a:uFillTx/>
                <a:latin typeface="Calibri"/>
              </a:rPr>
              <a:t>and current </a:t>
            </a:r>
            <a:r>
              <a:rPr lang="en-US" sz="2000" b="0" u="none" strike="noStrike">
                <a:solidFill>
                  <a:schemeClr val="dk1"/>
                </a:solidFill>
                <a:effectLst/>
                <a:uFillTx/>
                <a:latin typeface="Calibri"/>
              </a:rPr>
              <a:t>FCC rules.</a:t>
            </a:r>
            <a:endParaRPr lang="en-US" sz="2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TextBox 1"/>
          <p:cNvSpPr/>
          <p:nvPr/>
        </p:nvSpPr>
        <p:spPr>
          <a:xfrm>
            <a:off x="502920" y="255960"/>
            <a:ext cx="8240400" cy="5014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700" b="1" u="none" strike="noStrike">
                <a:solidFill>
                  <a:schemeClr val="dk1"/>
                </a:solidFill>
                <a:effectLst/>
                <a:uFillTx/>
                <a:latin typeface="Calibri"/>
              </a:rPr>
              <a:t>Illustrative Minimum Compliance Distance — HF (100 W)</a:t>
            </a:r>
            <a:endParaRPr lang="en-US" sz="2700" b="0" u="none" strike="noStrike">
              <a:solidFill>
                <a:srgbClr val="000000"/>
              </a:solidFill>
              <a:effectLst/>
              <a:uFillTx/>
              <a:latin typeface="Arial"/>
            </a:endParaRPr>
          </a:p>
        </p:txBody>
      </p:sp>
      <p:graphicFrame>
        <p:nvGraphicFramePr>
          <p:cNvPr id="105" name="Table 2"/>
          <p:cNvGraphicFramePr/>
          <p:nvPr/>
        </p:nvGraphicFramePr>
        <p:xfrm>
          <a:off x="411480" y="1005840"/>
          <a:ext cx="10698120" cy="4708440"/>
        </p:xfrm>
        <a:graphic>
          <a:graphicData uri="http://schemas.openxmlformats.org/drawingml/2006/table">
            <a:tbl>
              <a:tblPr/>
              <a:tblGrid>
                <a:gridCol w="1417320"/>
                <a:gridCol w="1645920"/>
                <a:gridCol w="2423160"/>
                <a:gridCol w="2606040"/>
                <a:gridCol w="2606040"/>
              </a:tblGrid>
              <a:tr h="428040">
                <a:tc>
                  <a:txBody>
                    <a:bodyPr anchor="t">
                      <a:noAutofit/>
                    </a:bodyPr>
                    <a:p>
                      <a:pPr algn="ctr" defTabSz="457200">
                        <a:lnSpc>
                          <a:spcPct val="100000"/>
                        </a:lnSpc>
                      </a:pPr>
                      <a:r>
                        <a:rPr lang="en-US" sz="1500" b="1" u="none" strike="noStrike">
                          <a:solidFill>
                            <a:srgbClr val="FFFFFF"/>
                          </a:solidFill>
                          <a:effectLst/>
                          <a:uFillTx/>
                          <a:latin typeface="Calibri"/>
                        </a:rPr>
                        <a:t>Band</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Freq.</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Controlled MPE</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Controlled min.</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Uncontrolled min.</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160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1.9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100.00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0.29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0.41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80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3.75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64.00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0.37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0.82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60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5.35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31.44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0.52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1.17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40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7.15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17.60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0.70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1.56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30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10.125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8.78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0.99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2.21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20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14.2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4.46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1.39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3.10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17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18.1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2.75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1.77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3.95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15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21.2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2.07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4.62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12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24.94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1.45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2.43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5.44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10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28.4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1.12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2.77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6.20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bl>
          </a:graphicData>
        </a:graphic>
      </p:graphicFrame>
      <p:sp>
        <p:nvSpPr>
          <p:cNvPr id="106" name="TextBox 3"/>
          <p:cNvSpPr/>
          <p:nvPr/>
        </p:nvSpPr>
        <p:spPr>
          <a:xfrm>
            <a:off x="502920" y="5806440"/>
            <a:ext cx="10249200" cy="27252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1200" b="0" u="none" strike="noStrike">
                <a:solidFill>
                  <a:schemeClr val="dk1"/>
                </a:solidFill>
                <a:effectLst/>
                <a:uFillTx/>
                <a:latin typeface="Calibri"/>
              </a:rPr>
              <a:t>Illustrative far-field estimate: 100 W at antenna, 0 dBi gain, 100% duty cycle, no added ground-reflection factor. Actual compliance distance depends on the station.</a:t>
            </a:r>
            <a:endParaRPr lang="en-US" sz="1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TextBox 1"/>
          <p:cNvSpPr/>
          <p:nvPr/>
        </p:nvSpPr>
        <p:spPr>
          <a:xfrm>
            <a:off x="502920" y="255960"/>
            <a:ext cx="9178920" cy="5014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700" b="1" u="none" strike="noStrike">
                <a:solidFill>
                  <a:schemeClr val="dk1"/>
                </a:solidFill>
                <a:effectLst/>
                <a:uFillTx/>
                <a:latin typeface="Calibri"/>
              </a:rPr>
              <a:t>Illustrative Minimum Compliance Distance — VHF/UHF (100 W)</a:t>
            </a:r>
            <a:endParaRPr lang="en-US" sz="2700" b="0" u="none" strike="noStrike">
              <a:solidFill>
                <a:srgbClr val="000000"/>
              </a:solidFill>
              <a:effectLst/>
              <a:uFillTx/>
              <a:latin typeface="Arial"/>
            </a:endParaRPr>
          </a:p>
        </p:txBody>
      </p:sp>
      <p:graphicFrame>
        <p:nvGraphicFramePr>
          <p:cNvPr id="108" name="Table 2"/>
          <p:cNvGraphicFramePr/>
          <p:nvPr/>
        </p:nvGraphicFramePr>
        <p:xfrm>
          <a:off x="411480" y="1005840"/>
          <a:ext cx="10698120" cy="4708440"/>
        </p:xfrm>
        <a:graphic>
          <a:graphicData uri="http://schemas.openxmlformats.org/drawingml/2006/table">
            <a:tbl>
              <a:tblPr/>
              <a:tblGrid>
                <a:gridCol w="1417320"/>
                <a:gridCol w="1645920"/>
                <a:gridCol w="2423160"/>
                <a:gridCol w="2606040"/>
                <a:gridCol w="2606040"/>
              </a:tblGrid>
              <a:tr h="428040">
                <a:tc>
                  <a:txBody>
                    <a:bodyPr anchor="t">
                      <a:noAutofit/>
                    </a:bodyPr>
                    <a:p>
                      <a:pPr algn="ctr" defTabSz="457200">
                        <a:lnSpc>
                          <a:spcPct val="100000"/>
                        </a:lnSpc>
                      </a:pPr>
                      <a:r>
                        <a:rPr lang="en-US" sz="1500" b="1" u="none" strike="noStrike">
                          <a:solidFill>
                            <a:srgbClr val="FFFFFF"/>
                          </a:solidFill>
                          <a:effectLst/>
                          <a:uFillTx/>
                          <a:latin typeface="Calibri"/>
                        </a:rPr>
                        <a:t>Band</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Freq.</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Controlled MPE</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Controlled min.</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c>
                  <a:txBody>
                    <a:bodyPr anchor="t">
                      <a:noAutofit/>
                    </a:bodyPr>
                    <a:p>
                      <a:pPr algn="ctr" defTabSz="457200">
                        <a:lnSpc>
                          <a:spcPct val="100000"/>
                        </a:lnSpc>
                      </a:pPr>
                      <a:r>
                        <a:rPr lang="en-US" sz="1500" b="1" u="none" strike="noStrike">
                          <a:solidFill>
                            <a:srgbClr val="FFFFFF"/>
                          </a:solidFill>
                          <a:effectLst/>
                          <a:uFillTx/>
                          <a:latin typeface="Calibri"/>
                        </a:rPr>
                        <a:t>Uncontrolled min.</a:t>
                      </a:r>
                      <a:endParaRPr lang="en-US" sz="15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4F81BD"/>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6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50.1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6.54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2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146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6.54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1.25 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223.5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6.54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70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440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1.47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2.42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5.40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33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915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3.05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1.68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3.75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23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1296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4.32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1.41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3.15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13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2304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5.00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1.31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9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3456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5.00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1.31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5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5760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5.00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1.31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0D8E7"/>
                    </a:solidFill>
                  </a:tcPr>
                </a:tc>
              </a:tr>
              <a:tr h="428040">
                <a:tc>
                  <a:txBody>
                    <a:bodyPr anchor="t">
                      <a:noAutofit/>
                    </a:bodyPr>
                    <a:p>
                      <a:pPr algn="ctr" defTabSz="457200">
                        <a:lnSpc>
                          <a:spcPct val="100000"/>
                        </a:lnSpc>
                      </a:pPr>
                      <a:r>
                        <a:rPr lang="en-US" sz="1400" b="0" u="none" strike="noStrike">
                          <a:solidFill>
                            <a:srgbClr val="000000"/>
                          </a:solidFill>
                          <a:effectLst/>
                          <a:uFillTx/>
                          <a:latin typeface="Calibri"/>
                        </a:rPr>
                        <a:t>3 cm</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10368 MHz</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5.00 mW/cm²</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1.31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c>
                  <a:txBody>
                    <a:bodyPr anchor="t">
                      <a:noAutofit/>
                    </a:bodyPr>
                    <a:p>
                      <a:pPr algn="ctr" defTabSz="457200">
                        <a:lnSpc>
                          <a:spcPct val="100000"/>
                        </a:lnSpc>
                      </a:pPr>
                      <a:r>
                        <a:rPr lang="en-US" sz="1400" b="0" u="none" strike="noStrike">
                          <a:solidFill>
                            <a:srgbClr val="000000"/>
                          </a:solidFill>
                          <a:effectLst/>
                          <a:uFillTx/>
                          <a:latin typeface="Calibri"/>
                        </a:rPr>
                        <a:t>2.93 ft</a:t>
                      </a:r>
                      <a:endParaRPr lang="en-US"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9ECF3"/>
                    </a:solidFill>
                  </a:tcPr>
                </a:tc>
              </a:tr>
            </a:tbl>
          </a:graphicData>
        </a:graphic>
      </p:graphicFrame>
      <p:sp>
        <p:nvSpPr>
          <p:cNvPr id="109" name="TextBox 3"/>
          <p:cNvSpPr/>
          <p:nvPr/>
        </p:nvSpPr>
        <p:spPr>
          <a:xfrm>
            <a:off x="502920" y="5806440"/>
            <a:ext cx="10249200" cy="27252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1200" b="0" u="none" strike="noStrike">
                <a:solidFill>
                  <a:schemeClr val="dk1"/>
                </a:solidFill>
                <a:effectLst/>
                <a:uFillTx/>
                <a:latin typeface="Calibri"/>
              </a:rPr>
              <a:t>Illustrative far-field estimate: 100 W at antenna, 0 dBi gain, 100% duty cycle, no added ground-reflection factor. Actual compliance distance depends on the station.</a:t>
            </a:r>
            <a:endParaRPr lang="en-US" sz="12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 name="TextBox 1"/>
          <p:cNvSpPr/>
          <p:nvPr/>
        </p:nvSpPr>
        <p:spPr>
          <a:xfrm>
            <a:off x="502920" y="255960"/>
            <a:ext cx="7102440" cy="5014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pPr>
            <a:r>
              <a:rPr lang="en-US" sz="2700" b="1" u="none" strike="noStrike">
                <a:solidFill>
                  <a:schemeClr val="dk1"/>
                </a:solidFill>
                <a:effectLst/>
                <a:uFillTx/>
                <a:latin typeface="Calibri"/>
              </a:rPr>
              <a:t>How to Calculate Minimum Compliance Distance</a:t>
            </a:r>
            <a:endParaRPr lang="en-US" sz="2700" b="0" u="none" strike="noStrike">
              <a:solidFill>
                <a:srgbClr val="000000"/>
              </a:solidFill>
              <a:effectLst/>
              <a:uFillTx/>
              <a:latin typeface="Arial"/>
            </a:endParaRPr>
          </a:p>
        </p:txBody>
      </p:sp>
      <p:sp>
        <p:nvSpPr>
          <p:cNvPr id="111" name="TextBox 2"/>
          <p:cNvSpPr/>
          <p:nvPr/>
        </p:nvSpPr>
        <p:spPr>
          <a:xfrm>
            <a:off x="640080" y="1051560"/>
            <a:ext cx="9742680" cy="3545280"/>
          </a:xfrm>
          <a:prstGeom prst="rect">
            <a:avLst/>
          </a:prstGeom>
          <a:noFill/>
          <a:ln w="0">
            <a:noFill/>
          </a:ln>
        </p:spPr>
        <p:style>
          <a:lnRef idx="0"/>
          <a:fillRef idx="0"/>
          <a:effectRef idx="0"/>
          <a:fontRef idx="minor"/>
        </p:style>
        <p:txBody>
          <a:bodyPr wrap="none" lIns="90000" tIns="45000" rIns="90000" bIns="45000" anchor="t">
            <a:spAutoFit/>
          </a:bodyPr>
          <a:p>
            <a:pPr defTabSz="457200">
              <a:lnSpc>
                <a:spcPct val="100000"/>
              </a:lnSpc>
              <a:spcAft>
                <a:spcPts val="700"/>
              </a:spcAft>
            </a:pPr>
            <a:r>
              <a:rPr lang="en-US" sz="2000" b="0" u="none" strike="noStrike">
                <a:solidFill>
                  <a:schemeClr val="dk1"/>
                </a:solidFill>
                <a:effectLst/>
                <a:uFillTx/>
                <a:latin typeface="Calibri"/>
              </a:rPr>
              <a:t>Use the applicable FCC MPE limit and solve the far-field power-density equation for distance:</a:t>
            </a:r>
            <a:endParaRPr lang="en-US" sz="2000" b="0" u="none" strike="noStrike">
              <a:solidFill>
                <a:srgbClr val="000000"/>
              </a:solidFill>
              <a:effectLst/>
              <a:uFillTx/>
              <a:latin typeface="Arial"/>
            </a:endParaRPr>
          </a:p>
          <a:p>
            <a:pPr defTabSz="457200">
              <a:lnSpc>
                <a:spcPct val="100000"/>
              </a:lnSpc>
              <a:spcAft>
                <a:spcPts val="700"/>
              </a:spcAft>
            </a:pPr>
            <a:r>
              <a:rPr lang="en-US" sz="2000" b="1" u="none" strike="noStrike">
                <a:solidFill>
                  <a:schemeClr val="dk1"/>
                </a:solidFill>
                <a:effectLst/>
                <a:uFillTx/>
                <a:latin typeface="Calibri"/>
              </a:rPr>
              <a:t>R = √[(P × G) / (4πSlimit)]</a:t>
            </a:r>
            <a:endParaRPr lang="en-US" sz="2000" b="0" u="none" strike="noStrike">
              <a:solidFill>
                <a:srgbClr val="000000"/>
              </a:solidFill>
              <a:effectLst/>
              <a:uFillTx/>
              <a:latin typeface="Arial"/>
            </a:endParaRPr>
          </a:p>
          <a:p>
            <a:pPr defTabSz="457200">
              <a:lnSpc>
                <a:spcPct val="100000"/>
              </a:lnSpc>
              <a:spcAft>
                <a:spcPts val="700"/>
              </a:spcAft>
            </a:pPr>
            <a:r>
              <a:rPr lang="en-US" sz="2000" b="0" u="none" strike="noStrike">
                <a:solidFill>
                  <a:schemeClr val="dk1"/>
                </a:solidFill>
                <a:effectLst/>
                <a:uFillTx/>
                <a:latin typeface="Calibri"/>
              </a:rPr>
              <a:t>P = time-averaged power at the antenna in watts</a:t>
            </a:r>
            <a:endParaRPr lang="en-US" sz="2000" b="0" u="none" strike="noStrike">
              <a:solidFill>
                <a:srgbClr val="000000"/>
              </a:solidFill>
              <a:effectLst/>
              <a:uFillTx/>
              <a:latin typeface="Arial"/>
            </a:endParaRPr>
          </a:p>
          <a:p>
            <a:pPr defTabSz="457200">
              <a:lnSpc>
                <a:spcPct val="100000"/>
              </a:lnSpc>
              <a:spcAft>
                <a:spcPts val="700"/>
              </a:spcAft>
            </a:pPr>
            <a:r>
              <a:rPr lang="en-US" sz="2000" b="0" u="none" strike="noStrike">
                <a:solidFill>
                  <a:schemeClr val="dk1"/>
                </a:solidFill>
                <a:effectLst/>
                <a:uFillTx/>
                <a:latin typeface="Calibri"/>
              </a:rPr>
              <a:t>G = antenna gain as a linear ratio (0 dBi = 1.0; 3 dBi ≈ 2.0)</a:t>
            </a:r>
            <a:endParaRPr lang="en-US" sz="2000" b="0" u="none" strike="noStrike">
              <a:solidFill>
                <a:srgbClr val="000000"/>
              </a:solidFill>
              <a:effectLst/>
              <a:uFillTx/>
              <a:latin typeface="Arial"/>
            </a:endParaRPr>
          </a:p>
          <a:p>
            <a:pPr defTabSz="457200">
              <a:lnSpc>
                <a:spcPct val="100000"/>
              </a:lnSpc>
              <a:spcAft>
                <a:spcPts val="700"/>
              </a:spcAft>
            </a:pPr>
            <a:r>
              <a:rPr lang="en-US" sz="2000" b="0" u="none" strike="noStrike">
                <a:solidFill>
                  <a:schemeClr val="dk1"/>
                </a:solidFill>
                <a:effectLst/>
                <a:uFillTx/>
                <a:latin typeface="Calibri"/>
              </a:rPr>
              <a:t>Slimit = applicable controlled or uncontrolled MPE converted to W/m²</a:t>
            </a:r>
            <a:endParaRPr lang="en-US" sz="2000" b="0" u="none" strike="noStrike">
              <a:solidFill>
                <a:srgbClr val="000000"/>
              </a:solidFill>
              <a:effectLst/>
              <a:uFillTx/>
              <a:latin typeface="Arial"/>
            </a:endParaRPr>
          </a:p>
          <a:p>
            <a:pPr defTabSz="457200">
              <a:lnSpc>
                <a:spcPct val="100000"/>
              </a:lnSpc>
              <a:spcAft>
                <a:spcPts val="700"/>
              </a:spcAft>
            </a:pPr>
            <a:r>
              <a:rPr lang="en-US" sz="2000" b="0" u="none" strike="noStrike">
                <a:solidFill>
                  <a:schemeClr val="dk1"/>
                </a:solidFill>
                <a:effectLst/>
                <a:uFillTx/>
                <a:latin typeface="Calibri"/>
              </a:rPr>
              <a:t>Conversion: 1 mW/cm² = 10 W/m²</a:t>
            </a:r>
            <a:endParaRPr lang="en-US" sz="2000" b="0" u="none" strike="noStrike">
              <a:solidFill>
                <a:srgbClr val="000000"/>
              </a:solidFill>
              <a:effectLst/>
              <a:uFillTx/>
              <a:latin typeface="Arial"/>
            </a:endParaRPr>
          </a:p>
          <a:p>
            <a:pPr defTabSz="457200">
              <a:lnSpc>
                <a:spcPct val="100000"/>
              </a:lnSpc>
              <a:spcAft>
                <a:spcPts val="700"/>
              </a:spcAft>
            </a:pPr>
            <a:r>
              <a:rPr lang="en-US" sz="2000" b="1" u="none" strike="noStrike">
                <a:solidFill>
                  <a:schemeClr val="dk1"/>
                </a:solidFill>
                <a:effectLst/>
                <a:uFillTx/>
                <a:latin typeface="Calibri"/>
              </a:rPr>
              <a:t>Example — 146 MHz, 100 W, 0 dBi, 100% duty:</a:t>
            </a:r>
            <a:endParaRPr lang="en-US" sz="2000" b="0" u="none" strike="noStrike">
              <a:solidFill>
                <a:srgbClr val="000000"/>
              </a:solidFill>
              <a:effectLst/>
              <a:uFillTx/>
              <a:latin typeface="Arial"/>
            </a:endParaRPr>
          </a:p>
          <a:p>
            <a:pPr defTabSz="457200">
              <a:lnSpc>
                <a:spcPct val="100000"/>
              </a:lnSpc>
              <a:spcAft>
                <a:spcPts val="700"/>
              </a:spcAft>
            </a:pPr>
            <a:r>
              <a:rPr lang="en-US" sz="2000" b="0" u="none" strike="noStrike">
                <a:solidFill>
                  <a:schemeClr val="dk1"/>
                </a:solidFill>
                <a:effectLst/>
                <a:uFillTx/>
                <a:latin typeface="Calibri"/>
              </a:rPr>
              <a:t>Controlled MPE 1.0 mW/cm² → about 2.93 ft (0.89 m)</a:t>
            </a:r>
            <a:endParaRPr lang="en-US" sz="2000" b="0" u="none" strike="noStrike">
              <a:solidFill>
                <a:srgbClr val="000000"/>
              </a:solidFill>
              <a:effectLst/>
              <a:uFillTx/>
              <a:latin typeface="Arial"/>
            </a:endParaRPr>
          </a:p>
          <a:p>
            <a:pPr defTabSz="457200">
              <a:lnSpc>
                <a:spcPct val="100000"/>
              </a:lnSpc>
              <a:spcAft>
                <a:spcPts val="700"/>
              </a:spcAft>
            </a:pPr>
            <a:r>
              <a:rPr lang="en-US" sz="2000" b="0" u="none" strike="noStrike">
                <a:solidFill>
                  <a:schemeClr val="dk1"/>
                </a:solidFill>
                <a:effectLst/>
                <a:uFillTx/>
                <a:latin typeface="Calibri"/>
              </a:rPr>
              <a:t>Uncontrolled MPE 0.2 mW/cm² → about 6.54 ft (1.99 m)</a:t>
            </a:r>
            <a:endParaRPr lang="en-US" sz="20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tint val="100000"/>
                <a:shade val="100000"/>
              </a:schemeClr>
            </a:gs>
            <a:gs pos="100000">
              <a:schemeClr val="phClr">
                <a:tint val="50000"/>
                <a:shade val="100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50</TotalTime>
  <Application>LibreOffice/26.2.5.2$Windows_X86_64 LibreOffice_project/cd7284b4cbbfeb507e630c1aac019f4157393acb</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en-US</dc:language>
  <cp:lastModifiedBy/>
  <dcterms:modified xsi:type="dcterms:W3CDTF">2026-09-09T06:29:34Z</dcterms:modified>
  <cp:revision>3</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